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5.xml" ContentType="application/vnd.openxmlformats-officedocument.theme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0" r:id="rId6"/>
    <p:sldMasterId id="2147483672" r:id="rId7"/>
    <p:sldMasterId id="2147483676" r:id="rId8"/>
  </p:sldMasterIdLst>
  <p:notesMasterIdLst>
    <p:notesMasterId r:id="rId20"/>
  </p:notesMasterIdLst>
  <p:handoutMasterIdLst>
    <p:handoutMasterId r:id="rId21"/>
  </p:handoutMasterIdLst>
  <p:sldIdLst>
    <p:sldId id="256" r:id="rId9"/>
    <p:sldId id="257" r:id="rId10"/>
    <p:sldId id="258" r:id="rId11"/>
    <p:sldId id="270" r:id="rId12"/>
    <p:sldId id="264" r:id="rId13"/>
    <p:sldId id="260" r:id="rId14"/>
    <p:sldId id="261" r:id="rId15"/>
    <p:sldId id="266" r:id="rId16"/>
    <p:sldId id="277" r:id="rId17"/>
    <p:sldId id="274" r:id="rId18"/>
    <p:sldId id="262" r:id="rId1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D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8CFD60-0B70-456B-B25D-81F46555B861}" v="43" dt="2025-05-20T19:35:41.0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3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3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7.xml"/><Relationship Id="rId23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tka Berra" userId="5b5996fe-5353-45d9-bb00-425f5f641615" providerId="ADAL" clId="{128CFD60-0B70-456B-B25D-81F46555B861}"/>
    <pc:docChg chg="undo custSel addSld delSld modSld">
      <pc:chgData name="Metka Berra" userId="5b5996fe-5353-45d9-bb00-425f5f641615" providerId="ADAL" clId="{128CFD60-0B70-456B-B25D-81F46555B861}" dt="2025-05-21T06:49:51.339" v="4103" actId="20577"/>
      <pc:docMkLst>
        <pc:docMk/>
      </pc:docMkLst>
      <pc:sldChg chg="addSp delSp modSp mod modClrScheme chgLayout">
        <pc:chgData name="Metka Berra" userId="5b5996fe-5353-45d9-bb00-425f5f641615" providerId="ADAL" clId="{128CFD60-0B70-456B-B25D-81F46555B861}" dt="2025-05-21T06:49:51.339" v="4103" actId="20577"/>
        <pc:sldMkLst>
          <pc:docMk/>
          <pc:sldMk cId="95685034" sldId="256"/>
        </pc:sldMkLst>
        <pc:spChg chg="mod">
          <ac:chgData name="Metka Berra" userId="5b5996fe-5353-45d9-bb00-425f5f641615" providerId="ADAL" clId="{128CFD60-0B70-456B-B25D-81F46555B861}" dt="2025-05-21T05:09:54.877" v="4012" actId="26606"/>
          <ac:spMkLst>
            <pc:docMk/>
            <pc:sldMk cId="95685034" sldId="256"/>
            <ac:spMk id="2" creationId="{00000000-0000-0000-0000-000000000000}"/>
          </ac:spMkLst>
        </pc:spChg>
        <pc:spChg chg="mod">
          <ac:chgData name="Metka Berra" userId="5b5996fe-5353-45d9-bb00-425f5f641615" providerId="ADAL" clId="{128CFD60-0B70-456B-B25D-81F46555B861}" dt="2025-05-21T06:49:51.339" v="4103" actId="20577"/>
          <ac:spMkLst>
            <pc:docMk/>
            <pc:sldMk cId="95685034" sldId="256"/>
            <ac:spMk id="3" creationId="{00000000-0000-0000-0000-000000000000}"/>
          </ac:spMkLst>
        </pc:spChg>
        <pc:spChg chg="add del mod">
          <ac:chgData name="Metka Berra" userId="5b5996fe-5353-45d9-bb00-425f5f641615" providerId="ADAL" clId="{128CFD60-0B70-456B-B25D-81F46555B861}" dt="2025-05-21T05:09:54.877" v="4012" actId="26606"/>
          <ac:spMkLst>
            <pc:docMk/>
            <pc:sldMk cId="95685034" sldId="256"/>
            <ac:spMk id="10" creationId="{AEBE668B-98A2-A579-5CC9-744FA81D2B52}"/>
          </ac:spMkLst>
        </pc:spChg>
        <pc:picChg chg="add mod">
          <ac:chgData name="Metka Berra" userId="5b5996fe-5353-45d9-bb00-425f5f641615" providerId="ADAL" clId="{128CFD60-0B70-456B-B25D-81F46555B861}" dt="2025-05-21T05:11:02.789" v="4019" actId="1076"/>
          <ac:picMkLst>
            <pc:docMk/>
            <pc:sldMk cId="95685034" sldId="256"/>
            <ac:picMk id="5" creationId="{2C6D28CD-AA2F-D2CC-C360-294DC7E81DF7}"/>
          </ac:picMkLst>
        </pc:picChg>
      </pc:sldChg>
      <pc:sldChg chg="addSp delSp modSp mod modClrScheme chgLayout">
        <pc:chgData name="Metka Berra" userId="5b5996fe-5353-45d9-bb00-425f5f641615" providerId="ADAL" clId="{128CFD60-0B70-456B-B25D-81F46555B861}" dt="2025-05-21T06:16:51.338" v="4059" actId="20577"/>
        <pc:sldMkLst>
          <pc:docMk/>
          <pc:sldMk cId="2769657669" sldId="257"/>
        </pc:sldMkLst>
        <pc:spChg chg="mod">
          <ac:chgData name="Metka Berra" userId="5b5996fe-5353-45d9-bb00-425f5f641615" providerId="ADAL" clId="{128CFD60-0B70-456B-B25D-81F46555B861}" dt="2025-05-20T10:21:01.424" v="1983" actId="26606"/>
          <ac:spMkLst>
            <pc:docMk/>
            <pc:sldMk cId="2769657669" sldId="257"/>
            <ac:spMk id="2" creationId="{6C298BFA-8ACD-2D9B-D2BE-BA2169D499FB}"/>
          </ac:spMkLst>
        </pc:spChg>
        <pc:spChg chg="add del mod">
          <ac:chgData name="Metka Berra" userId="5b5996fe-5353-45d9-bb00-425f5f641615" providerId="ADAL" clId="{128CFD60-0B70-456B-B25D-81F46555B861}" dt="2025-05-21T06:16:51.338" v="4059" actId="20577"/>
          <ac:spMkLst>
            <pc:docMk/>
            <pc:sldMk cId="2769657669" sldId="257"/>
            <ac:spMk id="3" creationId="{470C348E-98BD-BE55-E7FF-D117618A28FE}"/>
          </ac:spMkLst>
        </pc:spChg>
        <pc:spChg chg="add del mod">
          <ac:chgData name="Metka Berra" userId="5b5996fe-5353-45d9-bb00-425f5f641615" providerId="ADAL" clId="{128CFD60-0B70-456B-B25D-81F46555B861}" dt="2025-05-20T10:21:01.424" v="1983" actId="26606"/>
          <ac:spMkLst>
            <pc:docMk/>
            <pc:sldMk cId="2769657669" sldId="257"/>
            <ac:spMk id="9" creationId="{1013445D-3C80-C369-51BD-68D03275A446}"/>
          </ac:spMkLst>
        </pc:spChg>
        <pc:graphicFrameChg chg="add del">
          <ac:chgData name="Metka Berra" userId="5b5996fe-5353-45d9-bb00-425f5f641615" providerId="ADAL" clId="{128CFD60-0B70-456B-B25D-81F46555B861}" dt="2025-05-20T10:20:44.784" v="1981" actId="26606"/>
          <ac:graphicFrameMkLst>
            <pc:docMk/>
            <pc:sldMk cId="2769657669" sldId="257"/>
            <ac:graphicFrameMk id="5" creationId="{A7D8F67A-03DD-C60E-D3C8-3C8815EC0CD0}"/>
          </ac:graphicFrameMkLst>
        </pc:graphicFrameChg>
        <pc:graphicFrameChg chg="add del mod">
          <ac:chgData name="Metka Berra" userId="5b5996fe-5353-45d9-bb00-425f5f641615" providerId="ADAL" clId="{128CFD60-0B70-456B-B25D-81F46555B861}" dt="2025-05-20T10:21:01.424" v="1983" actId="26606"/>
          <ac:graphicFrameMkLst>
            <pc:docMk/>
            <pc:sldMk cId="2769657669" sldId="257"/>
            <ac:graphicFrameMk id="7" creationId="{1A2B06AF-84E2-682E-B990-E09336C3CDBF}"/>
          </ac:graphicFrameMkLst>
        </pc:graphicFrameChg>
      </pc:sldChg>
      <pc:sldChg chg="addSp delSp modSp mod">
        <pc:chgData name="Metka Berra" userId="5b5996fe-5353-45d9-bb00-425f5f641615" providerId="ADAL" clId="{128CFD60-0B70-456B-B25D-81F46555B861}" dt="2025-05-20T20:29:44.893" v="3618" actId="20577"/>
        <pc:sldMkLst>
          <pc:docMk/>
          <pc:sldMk cId="2760644696" sldId="258"/>
        </pc:sldMkLst>
        <pc:spChg chg="mod">
          <ac:chgData name="Metka Berra" userId="5b5996fe-5353-45d9-bb00-425f5f641615" providerId="ADAL" clId="{128CFD60-0B70-456B-B25D-81F46555B861}" dt="2025-05-20T07:10:57.331" v="1130" actId="108"/>
          <ac:spMkLst>
            <pc:docMk/>
            <pc:sldMk cId="2760644696" sldId="258"/>
            <ac:spMk id="2" creationId="{EEB8121F-3C98-FFB2-3EBF-4E5F28E7DE63}"/>
          </ac:spMkLst>
        </pc:spChg>
        <pc:spChg chg="mod">
          <ac:chgData name="Metka Berra" userId="5b5996fe-5353-45d9-bb00-425f5f641615" providerId="ADAL" clId="{128CFD60-0B70-456B-B25D-81F46555B861}" dt="2025-05-20T20:29:44.893" v="3618" actId="20577"/>
          <ac:spMkLst>
            <pc:docMk/>
            <pc:sldMk cId="2760644696" sldId="258"/>
            <ac:spMk id="3" creationId="{9CD21038-F3B0-E589-4460-3C0987E4D621}"/>
          </ac:spMkLst>
        </pc:spChg>
      </pc:sldChg>
      <pc:sldChg chg="addSp delSp modSp del mod">
        <pc:chgData name="Metka Berra" userId="5b5996fe-5353-45d9-bb00-425f5f641615" providerId="ADAL" clId="{128CFD60-0B70-456B-B25D-81F46555B861}" dt="2025-05-20T08:26:20.071" v="1298" actId="47"/>
        <pc:sldMkLst>
          <pc:docMk/>
          <pc:sldMk cId="1574513177" sldId="259"/>
        </pc:sldMkLst>
        <pc:spChg chg="mod">
          <ac:chgData name="Metka Berra" userId="5b5996fe-5353-45d9-bb00-425f5f641615" providerId="ADAL" clId="{128CFD60-0B70-456B-B25D-81F46555B861}" dt="2025-05-20T08:23:29.447" v="1268" actId="1076"/>
          <ac:spMkLst>
            <pc:docMk/>
            <pc:sldMk cId="1574513177" sldId="259"/>
            <ac:spMk id="2" creationId="{E07056A3-8891-7A52-47A7-9F408FA78E8D}"/>
          </ac:spMkLst>
        </pc:spChg>
        <pc:spChg chg="mod">
          <ac:chgData name="Metka Berra" userId="5b5996fe-5353-45d9-bb00-425f5f641615" providerId="ADAL" clId="{128CFD60-0B70-456B-B25D-81F46555B861}" dt="2025-05-20T08:22:43.102" v="1260" actId="5793"/>
          <ac:spMkLst>
            <pc:docMk/>
            <pc:sldMk cId="1574513177" sldId="259"/>
            <ac:spMk id="3" creationId="{74F054E0-4B77-E197-B233-54E27EECD05A}"/>
          </ac:spMkLst>
        </pc:spChg>
        <pc:picChg chg="add mod">
          <ac:chgData name="Metka Berra" userId="5b5996fe-5353-45d9-bb00-425f5f641615" providerId="ADAL" clId="{128CFD60-0B70-456B-B25D-81F46555B861}" dt="2025-05-20T08:24:21.712" v="1278" actId="1076"/>
          <ac:picMkLst>
            <pc:docMk/>
            <pc:sldMk cId="1574513177" sldId="259"/>
            <ac:picMk id="6" creationId="{3A715F10-2E6B-9B76-2804-7597D09ACFE2}"/>
          </ac:picMkLst>
        </pc:picChg>
        <pc:picChg chg="add mod">
          <ac:chgData name="Metka Berra" userId="5b5996fe-5353-45d9-bb00-425f5f641615" providerId="ADAL" clId="{128CFD60-0B70-456B-B25D-81F46555B861}" dt="2025-05-20T08:24:25.901" v="1279" actId="1076"/>
          <ac:picMkLst>
            <pc:docMk/>
            <pc:sldMk cId="1574513177" sldId="259"/>
            <ac:picMk id="7" creationId="{26DA4CB6-A329-15C3-4E5F-92E1126398E5}"/>
          </ac:picMkLst>
        </pc:picChg>
      </pc:sldChg>
      <pc:sldChg chg="modSp mod">
        <pc:chgData name="Metka Berra" userId="5b5996fe-5353-45d9-bb00-425f5f641615" providerId="ADAL" clId="{128CFD60-0B70-456B-B25D-81F46555B861}" dt="2025-05-20T11:48:28.793" v="2287" actId="5793"/>
        <pc:sldMkLst>
          <pc:docMk/>
          <pc:sldMk cId="4036158607" sldId="260"/>
        </pc:sldMkLst>
        <pc:spChg chg="mod">
          <ac:chgData name="Metka Berra" userId="5b5996fe-5353-45d9-bb00-425f5f641615" providerId="ADAL" clId="{128CFD60-0B70-456B-B25D-81F46555B861}" dt="2025-05-20T07:38:51.102" v="1189" actId="14100"/>
          <ac:spMkLst>
            <pc:docMk/>
            <pc:sldMk cId="4036158607" sldId="260"/>
            <ac:spMk id="2" creationId="{1596AAB2-6875-2B54-6E8A-D2E9752101F8}"/>
          </ac:spMkLst>
        </pc:spChg>
        <pc:spChg chg="mod">
          <ac:chgData name="Metka Berra" userId="5b5996fe-5353-45d9-bb00-425f5f641615" providerId="ADAL" clId="{128CFD60-0B70-456B-B25D-81F46555B861}" dt="2025-05-20T11:48:28.793" v="2287" actId="5793"/>
          <ac:spMkLst>
            <pc:docMk/>
            <pc:sldMk cId="4036158607" sldId="260"/>
            <ac:spMk id="3" creationId="{74E379B1-FCCE-8833-C5B3-1F50EFA2786B}"/>
          </ac:spMkLst>
        </pc:spChg>
      </pc:sldChg>
      <pc:sldChg chg="modSp mod">
        <pc:chgData name="Metka Berra" userId="5b5996fe-5353-45d9-bb00-425f5f641615" providerId="ADAL" clId="{128CFD60-0B70-456B-B25D-81F46555B861}" dt="2025-05-21T06:05:06.862" v="4058" actId="20577"/>
        <pc:sldMkLst>
          <pc:docMk/>
          <pc:sldMk cId="3881661097" sldId="261"/>
        </pc:sldMkLst>
        <pc:spChg chg="mod">
          <ac:chgData name="Metka Berra" userId="5b5996fe-5353-45d9-bb00-425f5f641615" providerId="ADAL" clId="{128CFD60-0B70-456B-B25D-81F46555B861}" dt="2025-05-20T11:48:24.633" v="2285" actId="5793"/>
          <ac:spMkLst>
            <pc:docMk/>
            <pc:sldMk cId="3881661097" sldId="261"/>
            <ac:spMk id="2" creationId="{236D5D32-2407-8F90-874B-2C2E86B7E2B9}"/>
          </ac:spMkLst>
        </pc:spChg>
        <pc:spChg chg="mod">
          <ac:chgData name="Metka Berra" userId="5b5996fe-5353-45d9-bb00-425f5f641615" providerId="ADAL" clId="{128CFD60-0B70-456B-B25D-81F46555B861}" dt="2025-05-21T06:05:06.862" v="4058" actId="20577"/>
          <ac:spMkLst>
            <pc:docMk/>
            <pc:sldMk cId="3881661097" sldId="261"/>
            <ac:spMk id="3" creationId="{E35707C2-7062-8311-0897-7861E916D769}"/>
          </ac:spMkLst>
        </pc:spChg>
      </pc:sldChg>
      <pc:sldChg chg="modSp mod">
        <pc:chgData name="Metka Berra" userId="5b5996fe-5353-45d9-bb00-425f5f641615" providerId="ADAL" clId="{128CFD60-0B70-456B-B25D-81F46555B861}" dt="2025-05-20T12:18:46.096" v="2350" actId="20577"/>
        <pc:sldMkLst>
          <pc:docMk/>
          <pc:sldMk cId="3078780237" sldId="262"/>
        </pc:sldMkLst>
        <pc:spChg chg="mod">
          <ac:chgData name="Metka Berra" userId="5b5996fe-5353-45d9-bb00-425f5f641615" providerId="ADAL" clId="{128CFD60-0B70-456B-B25D-81F46555B861}" dt="2025-05-20T12:18:46.096" v="2350" actId="20577"/>
          <ac:spMkLst>
            <pc:docMk/>
            <pc:sldMk cId="3078780237" sldId="262"/>
            <ac:spMk id="2" creationId="{96E5586C-27F2-DB7F-C9DC-6ACB65CBAB5C}"/>
          </ac:spMkLst>
        </pc:spChg>
        <pc:spChg chg="mod">
          <ac:chgData name="Metka Berra" userId="5b5996fe-5353-45d9-bb00-425f5f641615" providerId="ADAL" clId="{128CFD60-0B70-456B-B25D-81F46555B861}" dt="2025-05-20T12:03:35.629" v="2347" actId="108"/>
          <ac:spMkLst>
            <pc:docMk/>
            <pc:sldMk cId="3078780237" sldId="262"/>
            <ac:spMk id="3" creationId="{B8234BEF-F219-9F06-5E86-BAE8F5E58CA3}"/>
          </ac:spMkLst>
        </pc:spChg>
      </pc:sldChg>
      <pc:sldChg chg="addSp delSp modSp new del mod">
        <pc:chgData name="Metka Berra" userId="5b5996fe-5353-45d9-bb00-425f5f641615" providerId="ADAL" clId="{128CFD60-0B70-456B-B25D-81F46555B861}" dt="2025-05-20T08:26:17.381" v="1297" actId="47"/>
        <pc:sldMkLst>
          <pc:docMk/>
          <pc:sldMk cId="1406648208" sldId="263"/>
        </pc:sldMkLst>
        <pc:spChg chg="mod">
          <ac:chgData name="Metka Berra" userId="5b5996fe-5353-45d9-bb00-425f5f641615" providerId="ADAL" clId="{128CFD60-0B70-456B-B25D-81F46555B861}" dt="2025-05-20T08:24:03.264" v="1273" actId="14100"/>
          <ac:spMkLst>
            <pc:docMk/>
            <pc:sldMk cId="1406648208" sldId="263"/>
            <ac:spMk id="2" creationId="{8187A785-4552-4028-8781-31B7223B6F8F}"/>
          </ac:spMkLst>
        </pc:spChg>
        <pc:spChg chg="mod">
          <ac:chgData name="Metka Berra" userId="5b5996fe-5353-45d9-bb00-425f5f641615" providerId="ADAL" clId="{128CFD60-0B70-456B-B25D-81F46555B861}" dt="2025-05-20T08:24:06.412" v="1275" actId="5793"/>
          <ac:spMkLst>
            <pc:docMk/>
            <pc:sldMk cId="1406648208" sldId="263"/>
            <ac:spMk id="3" creationId="{38393125-FF8E-F16E-4A55-F4176C6D2A37}"/>
          </ac:spMkLst>
        </pc:spChg>
        <pc:picChg chg="add mod">
          <ac:chgData name="Metka Berra" userId="5b5996fe-5353-45d9-bb00-425f5f641615" providerId="ADAL" clId="{128CFD60-0B70-456B-B25D-81F46555B861}" dt="2025-05-20T08:24:34.032" v="1280" actId="1076"/>
          <ac:picMkLst>
            <pc:docMk/>
            <pc:sldMk cId="1406648208" sldId="263"/>
            <ac:picMk id="4" creationId="{29D27C97-5002-34C8-E636-FD7D7238ED30}"/>
          </ac:picMkLst>
        </pc:picChg>
        <pc:picChg chg="add mod">
          <ac:chgData name="Metka Berra" userId="5b5996fe-5353-45d9-bb00-425f5f641615" providerId="ADAL" clId="{128CFD60-0B70-456B-B25D-81F46555B861}" dt="2025-05-20T08:24:13.292" v="1277" actId="1076"/>
          <ac:picMkLst>
            <pc:docMk/>
            <pc:sldMk cId="1406648208" sldId="263"/>
            <ac:picMk id="6" creationId="{768B9570-9C9B-54E7-055D-FF20106C8C4D}"/>
          </ac:picMkLst>
        </pc:picChg>
      </pc:sldChg>
      <pc:sldChg chg="modSp new mod">
        <pc:chgData name="Metka Berra" userId="5b5996fe-5353-45d9-bb00-425f5f641615" providerId="ADAL" clId="{128CFD60-0B70-456B-B25D-81F46555B861}" dt="2025-05-20T20:29:12.706" v="3605" actId="20577"/>
        <pc:sldMkLst>
          <pc:docMk/>
          <pc:sldMk cId="705996325" sldId="264"/>
        </pc:sldMkLst>
        <pc:spChg chg="mod">
          <ac:chgData name="Metka Berra" userId="5b5996fe-5353-45d9-bb00-425f5f641615" providerId="ADAL" clId="{128CFD60-0B70-456B-B25D-81F46555B861}" dt="2025-05-20T11:48:31.573" v="2288" actId="5793"/>
          <ac:spMkLst>
            <pc:docMk/>
            <pc:sldMk cId="705996325" sldId="264"/>
            <ac:spMk id="2" creationId="{89610DFD-C1E9-1541-EACA-0AD1A7C91DD9}"/>
          </ac:spMkLst>
        </pc:spChg>
        <pc:spChg chg="mod">
          <ac:chgData name="Metka Berra" userId="5b5996fe-5353-45d9-bb00-425f5f641615" providerId="ADAL" clId="{128CFD60-0B70-456B-B25D-81F46555B861}" dt="2025-05-20T20:29:12.706" v="3605" actId="20577"/>
          <ac:spMkLst>
            <pc:docMk/>
            <pc:sldMk cId="705996325" sldId="264"/>
            <ac:spMk id="3" creationId="{40E0C807-4BEC-8571-6C3C-DD44CA937169}"/>
          </ac:spMkLst>
        </pc:spChg>
      </pc:sldChg>
      <pc:sldChg chg="modSp new del mod">
        <pc:chgData name="Metka Berra" userId="5b5996fe-5353-45d9-bb00-425f5f641615" providerId="ADAL" clId="{128CFD60-0B70-456B-B25D-81F46555B861}" dt="2025-05-20T07:38:20.792" v="1185" actId="47"/>
        <pc:sldMkLst>
          <pc:docMk/>
          <pc:sldMk cId="411615350" sldId="265"/>
        </pc:sldMkLst>
        <pc:spChg chg="mod">
          <ac:chgData name="Metka Berra" userId="5b5996fe-5353-45d9-bb00-425f5f641615" providerId="ADAL" clId="{128CFD60-0B70-456B-B25D-81F46555B861}" dt="2025-05-20T07:36:36.783" v="1163" actId="14100"/>
          <ac:spMkLst>
            <pc:docMk/>
            <pc:sldMk cId="411615350" sldId="265"/>
            <ac:spMk id="2" creationId="{B7D02BAA-D2F8-2BF1-B198-CDFC355F17FF}"/>
          </ac:spMkLst>
        </pc:spChg>
        <pc:spChg chg="mod">
          <ac:chgData name="Metka Berra" userId="5b5996fe-5353-45d9-bb00-425f5f641615" providerId="ADAL" clId="{128CFD60-0B70-456B-B25D-81F46555B861}" dt="2025-05-20T07:37:18.942" v="1168" actId="21"/>
          <ac:spMkLst>
            <pc:docMk/>
            <pc:sldMk cId="411615350" sldId="265"/>
            <ac:spMk id="3" creationId="{DCB71F9C-113A-CB51-B12D-EFDC201F6219}"/>
          </ac:spMkLst>
        </pc:spChg>
      </pc:sldChg>
      <pc:sldChg chg="modSp new mod">
        <pc:chgData name="Metka Berra" userId="5b5996fe-5353-45d9-bb00-425f5f641615" providerId="ADAL" clId="{128CFD60-0B70-456B-B25D-81F46555B861}" dt="2025-05-20T20:38:46.459" v="3995" actId="20577"/>
        <pc:sldMkLst>
          <pc:docMk/>
          <pc:sldMk cId="3533628520" sldId="266"/>
        </pc:sldMkLst>
        <pc:spChg chg="mod">
          <ac:chgData name="Metka Berra" userId="5b5996fe-5353-45d9-bb00-425f5f641615" providerId="ADAL" clId="{128CFD60-0B70-456B-B25D-81F46555B861}" dt="2025-05-20T11:23:26.429" v="2265" actId="20577"/>
          <ac:spMkLst>
            <pc:docMk/>
            <pc:sldMk cId="3533628520" sldId="266"/>
            <ac:spMk id="2" creationId="{A8B826ED-97B0-84B7-7A7C-DF26D107922F}"/>
          </ac:spMkLst>
        </pc:spChg>
        <pc:spChg chg="mod">
          <ac:chgData name="Metka Berra" userId="5b5996fe-5353-45d9-bb00-425f5f641615" providerId="ADAL" clId="{128CFD60-0B70-456B-B25D-81F46555B861}" dt="2025-05-20T20:38:46.459" v="3995" actId="20577"/>
          <ac:spMkLst>
            <pc:docMk/>
            <pc:sldMk cId="3533628520" sldId="266"/>
            <ac:spMk id="3" creationId="{EEFD4E7A-EFD7-3A8E-6E89-6AB0BDBFDB88}"/>
          </ac:spMkLst>
        </pc:spChg>
      </pc:sldChg>
      <pc:sldChg chg="modSp new del mod">
        <pc:chgData name="Metka Berra" userId="5b5996fe-5353-45d9-bb00-425f5f641615" providerId="ADAL" clId="{128CFD60-0B70-456B-B25D-81F46555B861}" dt="2025-05-20T19:51:17.032" v="2676" actId="47"/>
        <pc:sldMkLst>
          <pc:docMk/>
          <pc:sldMk cId="2259868461" sldId="267"/>
        </pc:sldMkLst>
        <pc:spChg chg="mod">
          <ac:chgData name="Metka Berra" userId="5b5996fe-5353-45d9-bb00-425f5f641615" providerId="ADAL" clId="{128CFD60-0B70-456B-B25D-81F46555B861}" dt="2025-05-20T08:02:31.917" v="1214" actId="108"/>
          <ac:spMkLst>
            <pc:docMk/>
            <pc:sldMk cId="2259868461" sldId="267"/>
            <ac:spMk id="2" creationId="{E1B9C24A-0B9C-2260-76D1-0278F14A7F28}"/>
          </ac:spMkLst>
        </pc:spChg>
        <pc:spChg chg="mod">
          <ac:chgData name="Metka Berra" userId="5b5996fe-5353-45d9-bb00-425f5f641615" providerId="ADAL" clId="{128CFD60-0B70-456B-B25D-81F46555B861}" dt="2025-05-20T19:37:55.666" v="2652" actId="20577"/>
          <ac:spMkLst>
            <pc:docMk/>
            <pc:sldMk cId="2259868461" sldId="267"/>
            <ac:spMk id="3" creationId="{1AAB63D8-ED2C-DB75-D513-2BCB98F88A7D}"/>
          </ac:spMkLst>
        </pc:spChg>
      </pc:sldChg>
      <pc:sldChg chg="new del">
        <pc:chgData name="Metka Berra" userId="5b5996fe-5353-45d9-bb00-425f5f641615" providerId="ADAL" clId="{128CFD60-0B70-456B-B25D-81F46555B861}" dt="2025-05-20T08:01:39.567" v="1208" actId="47"/>
        <pc:sldMkLst>
          <pc:docMk/>
          <pc:sldMk cId="3873864750" sldId="267"/>
        </pc:sldMkLst>
      </pc:sldChg>
      <pc:sldChg chg="addSp delSp modSp new del mod">
        <pc:chgData name="Metka Berra" userId="5b5996fe-5353-45d9-bb00-425f5f641615" providerId="ADAL" clId="{128CFD60-0B70-456B-B25D-81F46555B861}" dt="2025-05-20T08:39:31.752" v="1418" actId="47"/>
        <pc:sldMkLst>
          <pc:docMk/>
          <pc:sldMk cId="2463971475" sldId="268"/>
        </pc:sldMkLst>
        <pc:spChg chg="mod">
          <ac:chgData name="Metka Berra" userId="5b5996fe-5353-45d9-bb00-425f5f641615" providerId="ADAL" clId="{128CFD60-0B70-456B-B25D-81F46555B861}" dt="2025-05-20T08:02:45.084" v="1216" actId="6549"/>
          <ac:spMkLst>
            <pc:docMk/>
            <pc:sldMk cId="2463971475" sldId="268"/>
            <ac:spMk id="2" creationId="{2ED7A800-4AFB-76D3-61FB-530507C8A3C4}"/>
          </ac:spMkLst>
        </pc:spChg>
        <pc:spChg chg="del">
          <ac:chgData name="Metka Berra" userId="5b5996fe-5353-45d9-bb00-425f5f641615" providerId="ADAL" clId="{128CFD60-0B70-456B-B25D-81F46555B861}" dt="2025-05-20T08:05:31.266" v="1217" actId="22"/>
          <ac:spMkLst>
            <pc:docMk/>
            <pc:sldMk cId="2463971475" sldId="268"/>
            <ac:spMk id="3" creationId="{9A869AF0-442C-6774-166B-4BAF89CA44A0}"/>
          </ac:spMkLst>
        </pc:spChg>
        <pc:picChg chg="add mod ord">
          <ac:chgData name="Metka Berra" userId="5b5996fe-5353-45d9-bb00-425f5f641615" providerId="ADAL" clId="{128CFD60-0B70-456B-B25D-81F46555B861}" dt="2025-05-20T08:38:53.050" v="1409" actId="1076"/>
          <ac:picMkLst>
            <pc:docMk/>
            <pc:sldMk cId="2463971475" sldId="268"/>
            <ac:picMk id="5" creationId="{C04AFC47-89C0-77C3-D369-8AFB209EAA43}"/>
          </ac:picMkLst>
        </pc:picChg>
      </pc:sldChg>
      <pc:sldChg chg="new del">
        <pc:chgData name="Metka Berra" userId="5b5996fe-5353-45d9-bb00-425f5f641615" providerId="ADAL" clId="{128CFD60-0B70-456B-B25D-81F46555B861}" dt="2025-05-20T08:39:29.357" v="1417" actId="47"/>
        <pc:sldMkLst>
          <pc:docMk/>
          <pc:sldMk cId="3413826519" sldId="269"/>
        </pc:sldMkLst>
      </pc:sldChg>
      <pc:sldChg chg="addSp delSp modSp new mod">
        <pc:chgData name="Metka Berra" userId="5b5996fe-5353-45d9-bb00-425f5f641615" providerId="ADAL" clId="{128CFD60-0B70-456B-B25D-81F46555B861}" dt="2025-05-20T11:48:34.299" v="2289" actId="5793"/>
        <pc:sldMkLst>
          <pc:docMk/>
          <pc:sldMk cId="2655250881" sldId="270"/>
        </pc:sldMkLst>
        <pc:spChg chg="mod">
          <ac:chgData name="Metka Berra" userId="5b5996fe-5353-45d9-bb00-425f5f641615" providerId="ADAL" clId="{128CFD60-0B70-456B-B25D-81F46555B861}" dt="2025-05-20T11:48:34.299" v="2289" actId="5793"/>
          <ac:spMkLst>
            <pc:docMk/>
            <pc:sldMk cId="2655250881" sldId="270"/>
            <ac:spMk id="2" creationId="{2DA3C395-77D3-C76A-3FD5-ECF88B252ACC}"/>
          </ac:spMkLst>
        </pc:spChg>
        <pc:spChg chg="del">
          <ac:chgData name="Metka Berra" userId="5b5996fe-5353-45d9-bb00-425f5f641615" providerId="ADAL" clId="{128CFD60-0B70-456B-B25D-81F46555B861}" dt="2025-05-20T08:25:00.451" v="1282"/>
          <ac:spMkLst>
            <pc:docMk/>
            <pc:sldMk cId="2655250881" sldId="270"/>
            <ac:spMk id="3" creationId="{35C84B8B-BEC0-17B0-A4CA-A42B8A76759D}"/>
          </ac:spMkLst>
        </pc:spChg>
        <pc:spChg chg="del">
          <ac:chgData name="Metka Berra" userId="5b5996fe-5353-45d9-bb00-425f5f641615" providerId="ADAL" clId="{128CFD60-0B70-456B-B25D-81F46555B861}" dt="2025-05-20T08:25:46.441" v="1289"/>
          <ac:spMkLst>
            <pc:docMk/>
            <pc:sldMk cId="2655250881" sldId="270"/>
            <ac:spMk id="4" creationId="{C2AB6DC7-CD35-CAAC-F118-CDA29A239D97}"/>
          </ac:spMkLst>
        </pc:spChg>
        <pc:picChg chg="add mod">
          <ac:chgData name="Metka Berra" userId="5b5996fe-5353-45d9-bb00-425f5f641615" providerId="ADAL" clId="{128CFD60-0B70-456B-B25D-81F46555B861}" dt="2025-05-20T08:25:35.601" v="1287" actId="14100"/>
          <ac:picMkLst>
            <pc:docMk/>
            <pc:sldMk cId="2655250881" sldId="270"/>
            <ac:picMk id="5" creationId="{CFFF0C76-13FD-270D-87C6-E56B3D5DB2C6}"/>
          </ac:picMkLst>
        </pc:picChg>
        <pc:picChg chg="add mod">
          <ac:chgData name="Metka Berra" userId="5b5996fe-5353-45d9-bb00-425f5f641615" providerId="ADAL" clId="{128CFD60-0B70-456B-B25D-81F46555B861}" dt="2025-05-20T08:28:00.971" v="1318" actId="1076"/>
          <ac:picMkLst>
            <pc:docMk/>
            <pc:sldMk cId="2655250881" sldId="270"/>
            <ac:picMk id="6" creationId="{53482680-6ED9-1C89-CE1D-8426D11FF3AE}"/>
          </ac:picMkLst>
        </pc:picChg>
        <pc:picChg chg="add mod">
          <ac:chgData name="Metka Berra" userId="5b5996fe-5353-45d9-bb00-425f5f641615" providerId="ADAL" clId="{128CFD60-0B70-456B-B25D-81F46555B861}" dt="2025-05-20T08:25:49.511" v="1290" actId="1076"/>
          <ac:picMkLst>
            <pc:docMk/>
            <pc:sldMk cId="2655250881" sldId="270"/>
            <ac:picMk id="7" creationId="{C8795A97-2E73-BF13-B3C7-FCD2206B1DDB}"/>
          </ac:picMkLst>
        </pc:picChg>
        <pc:picChg chg="add mod">
          <ac:chgData name="Metka Berra" userId="5b5996fe-5353-45d9-bb00-425f5f641615" providerId="ADAL" clId="{128CFD60-0B70-456B-B25D-81F46555B861}" dt="2025-05-20T08:26:13.051" v="1296" actId="1076"/>
          <ac:picMkLst>
            <pc:docMk/>
            <pc:sldMk cId="2655250881" sldId="270"/>
            <ac:picMk id="8" creationId="{9A99D732-94AB-6BC7-A608-B7B6B643F8D2}"/>
          </ac:picMkLst>
        </pc:picChg>
      </pc:sldChg>
      <pc:sldChg chg="modSp new del mod">
        <pc:chgData name="Metka Berra" userId="5b5996fe-5353-45d9-bb00-425f5f641615" providerId="ADAL" clId="{128CFD60-0B70-456B-B25D-81F46555B861}" dt="2025-05-20T19:51:20.001" v="2677" actId="47"/>
        <pc:sldMkLst>
          <pc:docMk/>
          <pc:sldMk cId="3872665088" sldId="271"/>
        </pc:sldMkLst>
        <pc:spChg chg="mod">
          <ac:chgData name="Metka Berra" userId="5b5996fe-5353-45d9-bb00-425f5f641615" providerId="ADAL" clId="{128CFD60-0B70-456B-B25D-81F46555B861}" dt="2025-05-20T11:21:56.520" v="2250" actId="108"/>
          <ac:spMkLst>
            <pc:docMk/>
            <pc:sldMk cId="3872665088" sldId="271"/>
            <ac:spMk id="2" creationId="{FF5056AA-2AA2-E16D-BE07-F3216F0F49B3}"/>
          </ac:spMkLst>
        </pc:spChg>
        <pc:spChg chg="mod">
          <ac:chgData name="Metka Berra" userId="5b5996fe-5353-45d9-bb00-425f5f641615" providerId="ADAL" clId="{128CFD60-0B70-456B-B25D-81F46555B861}" dt="2025-05-20T19:39:23.101" v="2671" actId="20577"/>
          <ac:spMkLst>
            <pc:docMk/>
            <pc:sldMk cId="3872665088" sldId="271"/>
            <ac:spMk id="3" creationId="{BCB513B7-929B-5606-2272-619561FFD43F}"/>
          </ac:spMkLst>
        </pc:spChg>
      </pc:sldChg>
      <pc:sldChg chg="addSp delSp modSp new del mod">
        <pc:chgData name="Metka Berra" userId="5b5996fe-5353-45d9-bb00-425f5f641615" providerId="ADAL" clId="{128CFD60-0B70-456B-B25D-81F46555B861}" dt="2025-05-20T08:43:58.817" v="1457" actId="47"/>
        <pc:sldMkLst>
          <pc:docMk/>
          <pc:sldMk cId="330984677" sldId="272"/>
        </pc:sldMkLst>
        <pc:spChg chg="mod">
          <ac:chgData name="Metka Berra" userId="5b5996fe-5353-45d9-bb00-425f5f641615" providerId="ADAL" clId="{128CFD60-0B70-456B-B25D-81F46555B861}" dt="2025-05-20T08:43:12.917" v="1448"/>
          <ac:spMkLst>
            <pc:docMk/>
            <pc:sldMk cId="330984677" sldId="272"/>
            <ac:spMk id="2" creationId="{F6A58D38-31D3-E607-55CB-DB944883A4A5}"/>
          </ac:spMkLst>
        </pc:spChg>
        <pc:spChg chg="mod">
          <ac:chgData name="Metka Berra" userId="5b5996fe-5353-45d9-bb00-425f5f641615" providerId="ADAL" clId="{128CFD60-0B70-456B-B25D-81F46555B861}" dt="2025-05-20T08:41:58.217" v="1441" actId="20577"/>
          <ac:spMkLst>
            <pc:docMk/>
            <pc:sldMk cId="330984677" sldId="272"/>
            <ac:spMk id="3" creationId="{35272546-773A-8ECB-E2A9-3994C5365A24}"/>
          </ac:spMkLst>
        </pc:spChg>
        <pc:spChg chg="del mod">
          <ac:chgData name="Metka Berra" userId="5b5996fe-5353-45d9-bb00-425f5f641615" providerId="ADAL" clId="{128CFD60-0B70-456B-B25D-81F46555B861}" dt="2025-05-20T08:39:22.442" v="1414"/>
          <ac:spMkLst>
            <pc:docMk/>
            <pc:sldMk cId="330984677" sldId="272"/>
            <ac:spMk id="4" creationId="{F6B04A25-C875-A046-AAE8-425228F15D6C}"/>
          </ac:spMkLst>
        </pc:spChg>
        <pc:picChg chg="add mod">
          <ac:chgData name="Metka Berra" userId="5b5996fe-5353-45d9-bb00-425f5f641615" providerId="ADAL" clId="{128CFD60-0B70-456B-B25D-81F46555B861}" dt="2025-05-20T08:42:32.807" v="1446" actId="14100"/>
          <ac:picMkLst>
            <pc:docMk/>
            <pc:sldMk cId="330984677" sldId="272"/>
            <ac:picMk id="5" creationId="{B6222846-E68E-E509-CBA2-533C5067B64C}"/>
          </ac:picMkLst>
        </pc:picChg>
      </pc:sldChg>
      <pc:sldChg chg="addSp delSp modSp new del mod">
        <pc:chgData name="Metka Berra" userId="5b5996fe-5353-45d9-bb00-425f5f641615" providerId="ADAL" clId="{128CFD60-0B70-456B-B25D-81F46555B861}" dt="2025-05-20T19:51:21.542" v="2678" actId="47"/>
        <pc:sldMkLst>
          <pc:docMk/>
          <pc:sldMk cId="1464139816" sldId="273"/>
        </pc:sldMkLst>
        <pc:spChg chg="mod">
          <ac:chgData name="Metka Berra" userId="5b5996fe-5353-45d9-bb00-425f5f641615" providerId="ADAL" clId="{128CFD60-0B70-456B-B25D-81F46555B861}" dt="2025-05-20T11:48:08.203" v="2280" actId="5793"/>
          <ac:spMkLst>
            <pc:docMk/>
            <pc:sldMk cId="1464139816" sldId="273"/>
            <ac:spMk id="2" creationId="{FCA0FD92-2BEA-5CE1-B006-31B61C02F1DA}"/>
          </ac:spMkLst>
        </pc:spChg>
        <pc:spChg chg="mod">
          <ac:chgData name="Metka Berra" userId="5b5996fe-5353-45d9-bb00-425f5f641615" providerId="ADAL" clId="{128CFD60-0B70-456B-B25D-81F46555B861}" dt="2025-05-20T19:39:14.603" v="2665" actId="20577"/>
          <ac:spMkLst>
            <pc:docMk/>
            <pc:sldMk cId="1464139816" sldId="273"/>
            <ac:spMk id="3" creationId="{170CD204-01A1-CA6F-9A99-E685970A28CC}"/>
          </ac:spMkLst>
        </pc:spChg>
        <pc:spChg chg="del mod">
          <ac:chgData name="Metka Berra" userId="5b5996fe-5353-45d9-bb00-425f5f641615" providerId="ADAL" clId="{128CFD60-0B70-456B-B25D-81F46555B861}" dt="2025-05-20T08:43:47.117" v="1454"/>
          <ac:spMkLst>
            <pc:docMk/>
            <pc:sldMk cId="1464139816" sldId="273"/>
            <ac:spMk id="4" creationId="{AA216737-CB5F-5CAA-B2A9-3376AA94D7E9}"/>
          </ac:spMkLst>
        </pc:spChg>
        <pc:picChg chg="add mod">
          <ac:chgData name="Metka Berra" userId="5b5996fe-5353-45d9-bb00-425f5f641615" providerId="ADAL" clId="{128CFD60-0B70-456B-B25D-81F46555B861}" dt="2025-05-20T08:44:07.207" v="1458" actId="1076"/>
          <ac:picMkLst>
            <pc:docMk/>
            <pc:sldMk cId="1464139816" sldId="273"/>
            <ac:picMk id="5" creationId="{988BBFDF-D4E3-B4F8-9167-B51A1A4C44B6}"/>
          </ac:picMkLst>
        </pc:picChg>
      </pc:sldChg>
      <pc:sldChg chg="addSp delSp modSp new mod">
        <pc:chgData name="Metka Berra" userId="5b5996fe-5353-45d9-bb00-425f5f641615" providerId="ADAL" clId="{128CFD60-0B70-456B-B25D-81F46555B861}" dt="2025-05-21T06:27:51.947" v="4085" actId="20577"/>
        <pc:sldMkLst>
          <pc:docMk/>
          <pc:sldMk cId="2856663365" sldId="274"/>
        </pc:sldMkLst>
        <pc:spChg chg="mod">
          <ac:chgData name="Metka Berra" userId="5b5996fe-5353-45d9-bb00-425f5f641615" providerId="ADAL" clId="{128CFD60-0B70-456B-B25D-81F46555B861}" dt="2025-05-20T11:25:30.989" v="2278" actId="108"/>
          <ac:spMkLst>
            <pc:docMk/>
            <pc:sldMk cId="2856663365" sldId="274"/>
            <ac:spMk id="2" creationId="{C1ECDAE8-48C8-A83F-C378-E63F13AF3385}"/>
          </ac:spMkLst>
        </pc:spChg>
        <pc:spChg chg="add del mod">
          <ac:chgData name="Metka Berra" userId="5b5996fe-5353-45d9-bb00-425f5f641615" providerId="ADAL" clId="{128CFD60-0B70-456B-B25D-81F46555B861}" dt="2025-05-21T06:27:51.947" v="4085" actId="20577"/>
          <ac:spMkLst>
            <pc:docMk/>
            <pc:sldMk cId="2856663365" sldId="274"/>
            <ac:spMk id="3" creationId="{382067E8-967B-F90D-2A68-EACF1996E507}"/>
          </ac:spMkLst>
        </pc:spChg>
        <pc:picChg chg="add del mod ord">
          <ac:chgData name="Metka Berra" userId="5b5996fe-5353-45d9-bb00-425f5f641615" providerId="ADAL" clId="{128CFD60-0B70-456B-B25D-81F46555B861}" dt="2025-05-20T08:47:03.396" v="1479" actId="22"/>
          <ac:picMkLst>
            <pc:docMk/>
            <pc:sldMk cId="2856663365" sldId="274"/>
            <ac:picMk id="5" creationId="{D9742557-0B1D-1C26-38CB-862E5D03D52D}"/>
          </ac:picMkLst>
        </pc:picChg>
        <pc:picChg chg="add mod">
          <ac:chgData name="Metka Berra" userId="5b5996fe-5353-45d9-bb00-425f5f641615" providerId="ADAL" clId="{128CFD60-0B70-456B-B25D-81F46555B861}" dt="2025-05-20T11:18:58.220" v="2228" actId="1076"/>
          <ac:picMkLst>
            <pc:docMk/>
            <pc:sldMk cId="2856663365" sldId="274"/>
            <ac:picMk id="7" creationId="{42F3D8D9-82D1-286C-C8F8-F0DA9D7B9D3C}"/>
          </ac:picMkLst>
        </pc:picChg>
        <pc:picChg chg="add mod">
          <ac:chgData name="Metka Berra" userId="5b5996fe-5353-45d9-bb00-425f5f641615" providerId="ADAL" clId="{128CFD60-0B70-456B-B25D-81F46555B861}" dt="2025-05-20T11:16:07.011" v="2099" actId="1076"/>
          <ac:picMkLst>
            <pc:docMk/>
            <pc:sldMk cId="2856663365" sldId="274"/>
            <ac:picMk id="9" creationId="{CC6E5466-206E-F3D4-EC37-BFD3153B16F2}"/>
          </ac:picMkLst>
        </pc:picChg>
      </pc:sldChg>
      <pc:sldChg chg="modSp new del mod">
        <pc:chgData name="Metka Berra" userId="5b5996fe-5353-45d9-bb00-425f5f641615" providerId="ADAL" clId="{128CFD60-0B70-456B-B25D-81F46555B861}" dt="2025-05-20T19:38:08.762" v="2653" actId="47"/>
        <pc:sldMkLst>
          <pc:docMk/>
          <pc:sldMk cId="1197100221" sldId="275"/>
        </pc:sldMkLst>
        <pc:spChg chg="mod">
          <ac:chgData name="Metka Berra" userId="5b5996fe-5353-45d9-bb00-425f5f641615" providerId="ADAL" clId="{128CFD60-0B70-456B-B25D-81F46555B861}" dt="2025-05-20T11:48:04.356" v="2279" actId="5793"/>
          <ac:spMkLst>
            <pc:docMk/>
            <pc:sldMk cId="1197100221" sldId="275"/>
            <ac:spMk id="2" creationId="{36CBE357-6675-BFB8-D32F-2B8239F4C4E7}"/>
          </ac:spMkLst>
        </pc:spChg>
        <pc:spChg chg="mod">
          <ac:chgData name="Metka Berra" userId="5b5996fe-5353-45d9-bb00-425f5f641615" providerId="ADAL" clId="{128CFD60-0B70-456B-B25D-81F46555B861}" dt="2025-05-20T09:32:57.025" v="1969"/>
          <ac:spMkLst>
            <pc:docMk/>
            <pc:sldMk cId="1197100221" sldId="275"/>
            <ac:spMk id="3" creationId="{F4FF8461-9F39-F09A-C309-43B8BC1D8EE2}"/>
          </ac:spMkLst>
        </pc:spChg>
      </pc:sldChg>
      <pc:sldChg chg="addSp delSp modSp new del mod">
        <pc:chgData name="Metka Berra" userId="5b5996fe-5353-45d9-bb00-425f5f641615" providerId="ADAL" clId="{128CFD60-0B70-456B-B25D-81F46555B861}" dt="2025-05-20T19:35:20.028" v="2628" actId="47"/>
        <pc:sldMkLst>
          <pc:docMk/>
          <pc:sldMk cId="2132048126" sldId="276"/>
        </pc:sldMkLst>
        <pc:spChg chg="mod">
          <ac:chgData name="Metka Berra" userId="5b5996fe-5353-45d9-bb00-425f5f641615" providerId="ADAL" clId="{128CFD60-0B70-456B-B25D-81F46555B861}" dt="2025-05-20T19:33:19.462" v="2614"/>
          <ac:spMkLst>
            <pc:docMk/>
            <pc:sldMk cId="2132048126" sldId="276"/>
            <ac:spMk id="2" creationId="{12C19819-7635-55E3-7554-B91B643EECDB}"/>
          </ac:spMkLst>
        </pc:spChg>
        <pc:spChg chg="del">
          <ac:chgData name="Metka Berra" userId="5b5996fe-5353-45d9-bb00-425f5f641615" providerId="ADAL" clId="{128CFD60-0B70-456B-B25D-81F46555B861}" dt="2025-05-20T12:41:55.901" v="2353" actId="22"/>
          <ac:spMkLst>
            <pc:docMk/>
            <pc:sldMk cId="2132048126" sldId="276"/>
            <ac:spMk id="3" creationId="{349FB254-F0C9-761A-38B2-702B2D60F789}"/>
          </ac:spMkLst>
        </pc:spChg>
        <pc:spChg chg="add del mod">
          <ac:chgData name="Metka Berra" userId="5b5996fe-5353-45d9-bb00-425f5f641615" providerId="ADAL" clId="{128CFD60-0B70-456B-B25D-81F46555B861}" dt="2025-05-20T19:05:08.864" v="2379"/>
          <ac:spMkLst>
            <pc:docMk/>
            <pc:sldMk cId="2132048126" sldId="276"/>
            <ac:spMk id="5" creationId="{50052954-CE40-7CDF-F7D2-DAFA91D2D263}"/>
          </ac:spMkLst>
        </pc:spChg>
        <pc:spChg chg="add del mod">
          <ac:chgData name="Metka Berra" userId="5b5996fe-5353-45d9-bb00-425f5f641615" providerId="ADAL" clId="{128CFD60-0B70-456B-B25D-81F46555B861}" dt="2025-05-20T19:11:13.410" v="2427" actId="21"/>
          <ac:spMkLst>
            <pc:docMk/>
            <pc:sldMk cId="2132048126" sldId="276"/>
            <ac:spMk id="13" creationId="{5480CF25-92E2-B773-BC8B-B08D6DBBC8B3}"/>
          </ac:spMkLst>
        </pc:spChg>
        <pc:graphicFrameChg chg="add mod modGraphic">
          <ac:chgData name="Metka Berra" userId="5b5996fe-5353-45d9-bb00-425f5f641615" providerId="ADAL" clId="{128CFD60-0B70-456B-B25D-81F46555B861}" dt="2025-05-20T19:04:53.190" v="2378"/>
          <ac:graphicFrameMkLst>
            <pc:docMk/>
            <pc:sldMk cId="2132048126" sldId="276"/>
            <ac:graphicFrameMk id="7" creationId="{A049FBA3-AB76-106C-4C23-7FD569FE58F4}"/>
          </ac:graphicFrameMkLst>
        </pc:graphicFrameChg>
        <pc:graphicFrameChg chg="add del mod modGraphic">
          <ac:chgData name="Metka Berra" userId="5b5996fe-5353-45d9-bb00-425f5f641615" providerId="ADAL" clId="{128CFD60-0B70-456B-B25D-81F46555B861}" dt="2025-05-20T19:16:47.730" v="2465" actId="20577"/>
          <ac:graphicFrameMkLst>
            <pc:docMk/>
            <pc:sldMk cId="2132048126" sldId="276"/>
            <ac:graphicFrameMk id="8" creationId="{D4A5DF49-C4C7-4CCE-BAC3-6A9F61BA050A}"/>
          </ac:graphicFrameMkLst>
        </pc:graphicFrameChg>
        <pc:graphicFrameChg chg="add mod modGraphic">
          <ac:chgData name="Metka Berra" userId="5b5996fe-5353-45d9-bb00-425f5f641615" providerId="ADAL" clId="{128CFD60-0B70-456B-B25D-81F46555B861}" dt="2025-05-20T19:15:03.400" v="2454" actId="12385"/>
          <ac:graphicFrameMkLst>
            <pc:docMk/>
            <pc:sldMk cId="2132048126" sldId="276"/>
            <ac:graphicFrameMk id="9" creationId="{577D5189-E80D-55A3-B636-A78D9B57C9FE}"/>
          </ac:graphicFrameMkLst>
        </pc:graphicFrameChg>
        <pc:graphicFrameChg chg="add mod modGraphic">
          <ac:chgData name="Metka Berra" userId="5b5996fe-5353-45d9-bb00-425f5f641615" providerId="ADAL" clId="{128CFD60-0B70-456B-B25D-81F46555B861}" dt="2025-05-20T19:15:09.618" v="2455" actId="12385"/>
          <ac:graphicFrameMkLst>
            <pc:docMk/>
            <pc:sldMk cId="2132048126" sldId="276"/>
            <ac:graphicFrameMk id="10" creationId="{FE3FDBFC-9417-CBC1-576F-1EE266F7433D}"/>
          </ac:graphicFrameMkLst>
        </pc:graphicFrameChg>
        <pc:graphicFrameChg chg="add mod">
          <ac:chgData name="Metka Berra" userId="5b5996fe-5353-45d9-bb00-425f5f641615" providerId="ADAL" clId="{128CFD60-0B70-456B-B25D-81F46555B861}" dt="2025-05-20T19:10:35.646" v="2425"/>
          <ac:graphicFrameMkLst>
            <pc:docMk/>
            <pc:sldMk cId="2132048126" sldId="276"/>
            <ac:graphicFrameMk id="11" creationId="{E3CE755B-5329-2457-23FE-0474E0D984D8}"/>
          </ac:graphicFrameMkLst>
        </pc:graphicFrameChg>
        <pc:picChg chg="add del mod ord">
          <ac:chgData name="Metka Berra" userId="5b5996fe-5353-45d9-bb00-425f5f641615" providerId="ADAL" clId="{128CFD60-0B70-456B-B25D-81F46555B861}" dt="2025-05-20T19:03:49.599" v="2362" actId="478"/>
          <ac:picMkLst>
            <pc:docMk/>
            <pc:sldMk cId="2132048126" sldId="276"/>
            <ac:picMk id="6" creationId="{563F4F3D-0A3C-537F-B072-0FA26C60111D}"/>
          </ac:picMkLst>
        </pc:picChg>
      </pc:sldChg>
      <pc:sldChg chg="new del">
        <pc:chgData name="Metka Berra" userId="5b5996fe-5353-45d9-bb00-425f5f641615" providerId="ADAL" clId="{128CFD60-0B70-456B-B25D-81F46555B861}" dt="2025-05-20T11:49:07.733" v="2293" actId="47"/>
        <pc:sldMkLst>
          <pc:docMk/>
          <pc:sldMk cId="3510374833" sldId="276"/>
        </pc:sldMkLst>
      </pc:sldChg>
      <pc:sldChg chg="new del">
        <pc:chgData name="Metka Berra" userId="5b5996fe-5353-45d9-bb00-425f5f641615" providerId="ADAL" clId="{128CFD60-0B70-456B-B25D-81F46555B861}" dt="2025-05-20T12:23:32.855" v="2351" actId="47"/>
        <pc:sldMkLst>
          <pc:docMk/>
          <pc:sldMk cId="4071257115" sldId="276"/>
        </pc:sldMkLst>
      </pc:sldChg>
      <pc:sldChg chg="addSp delSp modSp new mod">
        <pc:chgData name="Metka Berra" userId="5b5996fe-5353-45d9-bb00-425f5f641615" providerId="ADAL" clId="{128CFD60-0B70-456B-B25D-81F46555B861}" dt="2025-05-21T06:26:06.341" v="4066" actId="20577"/>
        <pc:sldMkLst>
          <pc:docMk/>
          <pc:sldMk cId="479257270" sldId="277"/>
        </pc:sldMkLst>
        <pc:spChg chg="mod">
          <ac:chgData name="Metka Berra" userId="5b5996fe-5353-45d9-bb00-425f5f641615" providerId="ADAL" clId="{128CFD60-0B70-456B-B25D-81F46555B861}" dt="2025-05-20T20:02:53.982" v="3265" actId="20577"/>
          <ac:spMkLst>
            <pc:docMk/>
            <pc:sldMk cId="479257270" sldId="277"/>
            <ac:spMk id="2" creationId="{49059E2A-AC93-1C5D-90ED-D685476FB38B}"/>
          </ac:spMkLst>
        </pc:spChg>
        <pc:spChg chg="mod">
          <ac:chgData name="Metka Berra" userId="5b5996fe-5353-45d9-bb00-425f5f641615" providerId="ADAL" clId="{128CFD60-0B70-456B-B25D-81F46555B861}" dt="2025-05-21T06:26:06.341" v="4066" actId="20577"/>
          <ac:spMkLst>
            <pc:docMk/>
            <pc:sldMk cId="479257270" sldId="277"/>
            <ac:spMk id="3" creationId="{48E35889-4E3B-C871-9805-834DD87AB867}"/>
          </ac:spMkLst>
        </pc:spChg>
        <pc:picChg chg="add del mod">
          <ac:chgData name="Metka Berra" userId="5b5996fe-5353-45d9-bb00-425f5f641615" providerId="ADAL" clId="{128CFD60-0B70-456B-B25D-81F46555B861}" dt="2025-05-20T19:58:06.127" v="2806" actId="478"/>
          <ac:picMkLst>
            <pc:docMk/>
            <pc:sldMk cId="479257270" sldId="277"/>
            <ac:picMk id="6" creationId="{2F04C4B5-AADE-DEA1-28DD-BD070782E4C9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60D38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F2-4723-82FF-7CBAA3AAF3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60D38">
                <a:alpha val="85000"/>
              </a:srgb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F2-4723-82FF-7CBAA3AAF31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060D38">
                <a:alpha val="70000"/>
              </a:srgb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F2-4723-82FF-7CBAA3AAF3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876352"/>
        <c:axId val="91566848"/>
      </c:barChart>
      <c:catAx>
        <c:axId val="91876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SI"/>
          </a:p>
        </c:txPr>
        <c:crossAx val="91566848"/>
        <c:crosses val="autoZero"/>
        <c:auto val="1"/>
        <c:lblAlgn val="ctr"/>
        <c:lblOffset val="100"/>
        <c:noMultiLvlLbl val="0"/>
      </c:catAx>
      <c:valAx>
        <c:axId val="91566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SI"/>
          </a:p>
        </c:txPr>
        <c:crossAx val="9187635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600" baseline="0"/>
          </a:pPr>
          <a:endParaRPr lang="en-SI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SI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B69504-E089-AC36-329F-2A5F070076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sl-SI"/>
              <a:t>Subvencije za nakup električnih vozil – Pravne osebe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43A1A7-1233-F11F-B74F-9AE966A4E2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12473-43E0-465A-B23F-E08B0B345D3E}" type="datetimeFigureOut">
              <a:rPr lang="sl-SI" smtClean="0"/>
              <a:t>21. 05. 2025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02730A-4FEC-D2D4-E977-2BED9B4442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5EAD25-703D-D9CB-9D1F-95515975D2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9A7BD-40DD-4A13-84FE-2F1F79558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223808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sl-SI"/>
              <a:t>Subvencije za nakup električnih vozil – Pravne osebe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7C6A9-AAE5-4B59-A35C-6B9919123B87}" type="datetimeFigureOut">
              <a:rPr lang="sl-SI" smtClean="0"/>
              <a:t>21. 05. 2025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A8948-2A9C-46A6-8925-7C53167392A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985052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930A-3EB5-440E-B199-C9AD94E64DE0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642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E10E-1274-40CC-AFC5-0B9FBCE0344C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598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9877-4603-4934-BBE9-F281B6092893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3970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50758" y="2467381"/>
            <a:ext cx="9865895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6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l-SI" dirty="0"/>
              <a:t>Hvala za vašo pozornost</a:t>
            </a:r>
          </a:p>
        </p:txBody>
      </p:sp>
    </p:spTree>
    <p:extLst>
      <p:ext uri="{BB962C8B-B14F-4D97-AF65-F5344CB8AC3E}">
        <p14:creationId xmlns:p14="http://schemas.microsoft.com/office/powerpoint/2010/main" val="1832946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64A72-2A34-4768-B1D1-26F30FA31FC1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D002-E3F2-4284-BE21-0AF333CE4E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9520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6910-D36F-4F63-B09C-94C28049C685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D002-E3F2-4284-BE21-0AF333CE4E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1229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8B2C8-AA69-4D20-A7AD-354EF98D4510}" type="datetime1">
              <a:rPr lang="sl-SI" smtClean="0"/>
              <a:t>21. 05. 2025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D002-E3F2-4284-BE21-0AF333CE4E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5912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B6C7-3309-4AB0-A508-10BDB27862E2}" type="datetime1">
              <a:rPr lang="sl-SI" smtClean="0"/>
              <a:t>21. 05. 2025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D002-E3F2-4284-BE21-0AF333CE4E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7166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AB2-F4C5-47EC-924E-F1810242F0A0}" type="datetime1">
              <a:rPr lang="sl-SI" smtClean="0"/>
              <a:t>21. 05. 2025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D002-E3F2-4284-BE21-0AF333CE4E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7027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7EB5-5453-4511-9A09-9817FE84D1CE}" type="datetime1">
              <a:rPr lang="sl-SI" smtClean="0"/>
              <a:t>21. 05. 2025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D002-E3F2-4284-BE21-0AF333CE4E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1295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CDD4-D38F-4DD0-823B-00663F906815}" type="datetime1">
              <a:rPr lang="sl-SI" smtClean="0"/>
              <a:t>21. 05. 2025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D002-E3F2-4284-BE21-0AF333CE4E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31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7937"/>
            <a:ext cx="10515600" cy="95275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DBF1-8E01-4904-90C1-1048F8C9FAB5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78346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9DD77-5640-4288-9573-950DC1459D36}" type="datetime1">
              <a:rPr lang="sl-SI" smtClean="0"/>
              <a:t>21. 05. 2025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D002-E3F2-4284-BE21-0AF333CE4E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76350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D26FA-BCC0-48D2-9723-2D1058A80040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D002-E3F2-4284-BE21-0AF333CE4E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2073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8FA4-9935-4852-B156-C5706E8C1223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3D002-E3F2-4284-BE21-0AF333CE4EA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58174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D9F8-4A53-4876-9B0A-9AE6EF18B795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12C-9A47-4BB5-8E9D-5F305F802417}" type="slidenum">
              <a:rPr lang="sl-SI" smtClean="0"/>
              <a:t>‹#›</a:t>
            </a:fld>
            <a:endParaRPr lang="sl-SI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21895" y="2707831"/>
            <a:ext cx="10389586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6000" b="1" baseline="0">
                <a:solidFill>
                  <a:srgbClr val="060D38"/>
                </a:solidFill>
              </a:defRPr>
            </a:lvl1pPr>
          </a:lstStyle>
          <a:p>
            <a:r>
              <a:rPr lang="sl-SI" dirty="0"/>
              <a:t>Hvala za vašo pozornost</a:t>
            </a:r>
          </a:p>
        </p:txBody>
      </p:sp>
    </p:spTree>
    <p:extLst>
      <p:ext uri="{BB962C8B-B14F-4D97-AF65-F5344CB8AC3E}">
        <p14:creationId xmlns:p14="http://schemas.microsoft.com/office/powerpoint/2010/main" val="25005038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20C06-D8E3-457A-A540-51E0FCF544AE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312C-9A47-4BB5-8E9D-5F305F8024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77290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36056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989F-E3FF-469F-9AE5-89603CC7E234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26451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055C4-898F-44BE-8796-731D0A5AE648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52666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21B2-4526-40B2-8D62-CAD4B76E39A6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72818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56B31-5E27-468E-B6D6-9FEAB0DDD4A8}" type="datetime1">
              <a:rPr lang="sl-SI" smtClean="0"/>
              <a:t>21. 05. 2025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4767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0D12B-4A82-4B55-B4A3-171459144831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2744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599F-A3CD-4D92-8624-B6285E639B5E}" type="datetime1">
              <a:rPr lang="sl-SI" smtClean="0"/>
              <a:t>21. 05. 2025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201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D47B-6E30-4CF3-BB7C-7BA81AD8AE3A}" type="datetime1">
              <a:rPr lang="sl-SI" smtClean="0"/>
              <a:t>21. 05. 2025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02923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23C8-449A-4C44-A988-8355A633AED9}" type="datetime1">
              <a:rPr lang="sl-SI" smtClean="0"/>
              <a:t>21. 05. 2025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55705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A84B-93EE-46E4-8F9B-1BB1E180645F}" type="datetime1">
              <a:rPr lang="sl-SI" smtClean="0"/>
              <a:t>21. 05. 2025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6216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2B69-70D9-4942-8C63-9448E20E14F7}" type="datetime1">
              <a:rPr lang="sl-SI" smtClean="0"/>
              <a:t>21. 05. 2025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64054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453984213"/>
              </p:ext>
            </p:extLst>
          </p:nvPr>
        </p:nvGraphicFramePr>
        <p:xfrm>
          <a:off x="1223210" y="1802983"/>
          <a:ext cx="9745579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66610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EB34-2895-4734-8567-48881AA7F6BE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558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78042"/>
            <a:ext cx="10515600" cy="9126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5E86-9569-4E7A-B7E7-54C502CE14E9}" type="datetime1">
              <a:rPr lang="sl-SI" smtClean="0"/>
              <a:t>21. 05. 2025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0127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8944"/>
            <a:ext cx="10515600" cy="8317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32C3-D431-4A0A-AAB3-9B4B13E4441F}" type="datetime1">
              <a:rPr lang="sl-SI" smtClean="0"/>
              <a:t>21. 05. 2025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687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F4-938D-417B-87A2-02F90F382EE1}" type="datetime1">
              <a:rPr lang="sl-SI" smtClean="0"/>
              <a:t>21. 05. 2025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6309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69AC-18D4-4DF7-AC7D-11F73B1E185E}" type="datetime1">
              <a:rPr lang="sl-SI" smtClean="0"/>
              <a:t>21. 05. 2025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2073-EBE2-43A9-BAC8-14B87497509C}" type="datetime1">
              <a:rPr lang="sl-SI" smtClean="0"/>
              <a:t>21. 05. 2025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869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D961-A88E-4359-9B12-96A1B217972A}" type="datetime1">
              <a:rPr lang="sl-SI" smtClean="0"/>
              <a:t>21. 05. 2025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3841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27" y="134467"/>
            <a:ext cx="1666374" cy="391598"/>
          </a:xfrm>
          <a:prstGeom prst="rect">
            <a:avLst/>
          </a:prstGeom>
        </p:spPr>
      </p:pic>
      <p:pic>
        <p:nvPicPr>
          <p:cNvPr id="8" name="Picture 7" descr="Borzen_znak_1-3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4495800" y="1933056"/>
            <a:ext cx="3200400" cy="3200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5600" cy="928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</a:t>
            </a:r>
            <a:r>
              <a:rPr lang="sl-SI" dirty="0"/>
              <a:t>vel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60D38"/>
                </a:solidFill>
              </a:defRPr>
            </a:lvl1pPr>
          </a:lstStyle>
          <a:p>
            <a:fld id="{96BA4295-B4B5-400D-9E6E-7A62331683FE}" type="datetime1">
              <a:rPr lang="sl-SI" smtClean="0"/>
              <a:t>21. 05. 2025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60D38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60D38"/>
                </a:solidFill>
              </a:defRPr>
            </a:lvl1pPr>
          </a:lstStyle>
          <a:p>
            <a:fld id="{20893677-2DCD-48E2-93A6-FAFF12AFA89D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2916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60D3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60D3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60D3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60D3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60D3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60D3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593558"/>
            <a:ext cx="12191999" cy="782052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4B9EA-5198-43F7-B1C5-49B5175CBFE0}" type="datetime1">
              <a:rPr lang="sl-SI" smtClean="0"/>
              <a:t>21. 05. 2025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3D002-E3F2-4284-BE21-0AF333CE4EA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4497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495661" y="1825625"/>
            <a:ext cx="3200677" cy="320067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60D38"/>
                </a:solidFill>
              </a:defRPr>
            </a:lvl1pPr>
          </a:lstStyle>
          <a:p>
            <a:fld id="{E1975015-B20C-4463-B9F8-AA5BD6498E3C}" type="datetime1">
              <a:rPr lang="sl-SI" smtClean="0"/>
              <a:t>21. 05. 2025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60D38"/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60D38"/>
                </a:solidFill>
              </a:defRPr>
            </a:lvl1pPr>
          </a:lstStyle>
          <a:p>
            <a:fld id="{8E13312C-9A47-4BB5-8E9D-5F305F80241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113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60D3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60D3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60D3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60D3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60D3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60D3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orzen_pasica_1200px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320842" y="0"/>
            <a:ext cx="11871158" cy="75397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10126"/>
            <a:ext cx="10515600" cy="880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60D38"/>
                </a:solidFill>
              </a:defRPr>
            </a:lvl1pPr>
          </a:lstStyle>
          <a:p>
            <a:fld id="{17A195BB-D1D4-4A7B-A419-28F77A3D3573}" type="datetime1">
              <a:rPr lang="sl-SI" smtClean="0"/>
              <a:t>21. 05. 2025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60D38"/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60D38"/>
                </a:solidFill>
              </a:defRPr>
            </a:lvl1pPr>
          </a:lstStyle>
          <a:p>
            <a:fld id="{7C4F533C-FE69-4F90-A95D-C89FFAC71A48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3321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60D3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60D3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60D3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60D3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60D3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60D3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obilnost@borzen.si" TargetMode="External"/><Relationship Id="rId2" Type="http://schemas.openxmlformats.org/officeDocument/2006/relationships/hyperlink" Target="https://borzen.si/sl-si/podpore-za-mobilnos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prevozniki@borzen.s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err="1"/>
              <a:t>Podpore</a:t>
            </a:r>
            <a:r>
              <a:rPr lang="en-GB" b="1" dirty="0"/>
              <a:t> za </a:t>
            </a:r>
            <a:r>
              <a:rPr lang="en-GB" b="1" dirty="0" err="1"/>
              <a:t>mobilnost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250122"/>
          </a:xfrm>
        </p:spPr>
        <p:txBody>
          <a:bodyPr>
            <a:normAutofit/>
          </a:bodyPr>
          <a:lstStyle/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2800" dirty="0"/>
              <a:t>Metka Berra</a:t>
            </a:r>
          </a:p>
          <a:p>
            <a:r>
              <a:rPr lang="en-GB" sz="1600" dirty="0" err="1"/>
              <a:t>Strokovna</a:t>
            </a:r>
            <a:r>
              <a:rPr lang="en-GB" sz="1600" dirty="0"/>
              <a:t> </a:t>
            </a:r>
            <a:r>
              <a:rPr lang="en-GB" sz="1600" dirty="0" err="1"/>
              <a:t>sodelavka</a:t>
            </a:r>
            <a:r>
              <a:rPr lang="en-GB" sz="1600" dirty="0"/>
              <a:t> za E-Mobilnost</a:t>
            </a:r>
          </a:p>
          <a:p>
            <a:r>
              <a:rPr lang="en-GB" sz="1600" dirty="0"/>
              <a:t>Borzen, d.o.o.</a:t>
            </a:r>
            <a:endParaRPr lang="sl-SI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6D28CD-AA2F-D2CC-C360-294DC7E81D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823" y="4808772"/>
            <a:ext cx="2896624" cy="159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85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CDAE8-48C8-A83F-C378-E63F13AF3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 err="1"/>
              <a:t>Oddaja</a:t>
            </a:r>
            <a:r>
              <a:rPr lang="en-GB" sz="3600" b="1" dirty="0"/>
              <a:t> vlog</a:t>
            </a:r>
            <a:endParaRPr lang="sl-SI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067E8-967B-F90D-2A68-EACF1996E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1497"/>
            <a:ext cx="10515600" cy="4045465"/>
          </a:xfrm>
        </p:spPr>
        <p:txBody>
          <a:bodyPr/>
          <a:lstStyle/>
          <a:p>
            <a:r>
              <a:rPr lang="en-GB" sz="2000" dirty="0" err="1"/>
              <a:t>Elektronsko</a:t>
            </a:r>
            <a:r>
              <a:rPr lang="en-GB" sz="2000" dirty="0"/>
              <a:t> - </a:t>
            </a:r>
            <a:r>
              <a:rPr lang="en-GB" sz="2000" dirty="0" err="1"/>
              <a:t>preko</a:t>
            </a:r>
            <a:r>
              <a:rPr lang="en-GB" sz="2000" dirty="0"/>
              <a:t> </a:t>
            </a:r>
            <a:r>
              <a:rPr lang="en-GB" sz="2000" dirty="0" err="1"/>
              <a:t>aplikacije</a:t>
            </a:r>
            <a:endParaRPr lang="en-GB" sz="2000" dirty="0"/>
          </a:p>
          <a:p>
            <a:r>
              <a:rPr lang="en-GB" sz="2000" dirty="0"/>
              <a:t>Po </a:t>
            </a:r>
            <a:r>
              <a:rPr lang="en-GB" sz="2000" dirty="0" err="1"/>
              <a:t>vrstnem</a:t>
            </a:r>
            <a:r>
              <a:rPr lang="en-GB" sz="2000" dirty="0"/>
              <a:t> </a:t>
            </a:r>
            <a:r>
              <a:rPr lang="en-GB" sz="2000" dirty="0" err="1"/>
              <a:t>redu</a:t>
            </a:r>
            <a:r>
              <a:rPr lang="en-GB" sz="2000" dirty="0"/>
              <a:t> </a:t>
            </a:r>
            <a:r>
              <a:rPr lang="en-GB" sz="2000" dirty="0" err="1"/>
              <a:t>prejema</a:t>
            </a:r>
            <a:r>
              <a:rPr lang="en-GB" sz="2000" dirty="0"/>
              <a:t> v </a:t>
            </a:r>
            <a:r>
              <a:rPr lang="en-GB" sz="2000" dirty="0" err="1"/>
              <a:t>sistem</a:t>
            </a:r>
            <a:endParaRPr lang="en-GB" sz="2000" dirty="0"/>
          </a:p>
          <a:p>
            <a:r>
              <a:rPr lang="en-GB" sz="2000" dirty="0" err="1"/>
              <a:t>Priložiti</a:t>
            </a:r>
            <a:r>
              <a:rPr lang="en-GB" sz="2000" dirty="0"/>
              <a:t> </a:t>
            </a:r>
            <a:r>
              <a:rPr lang="en-GB" sz="2000" dirty="0" err="1"/>
              <a:t>vse</a:t>
            </a:r>
            <a:r>
              <a:rPr lang="en-GB" sz="2000" dirty="0"/>
              <a:t> </a:t>
            </a:r>
            <a:r>
              <a:rPr lang="en-GB" sz="2000" dirty="0" err="1"/>
              <a:t>potrebne</a:t>
            </a:r>
            <a:r>
              <a:rPr lang="en-GB" sz="2000" dirty="0"/>
              <a:t> </a:t>
            </a:r>
            <a:r>
              <a:rPr lang="en-GB" sz="2000" dirty="0" err="1"/>
              <a:t>priloge</a:t>
            </a:r>
            <a:r>
              <a:rPr lang="en-GB" sz="2000" dirty="0"/>
              <a:t> </a:t>
            </a:r>
            <a:r>
              <a:rPr lang="en-GB" sz="2000" u="sng" dirty="0" err="1"/>
              <a:t>ob</a:t>
            </a:r>
            <a:r>
              <a:rPr lang="en-GB" sz="2000" u="sng" dirty="0"/>
              <a:t> </a:t>
            </a:r>
            <a:r>
              <a:rPr lang="en-GB" sz="2000" u="sng" dirty="0" err="1"/>
              <a:t>oddaji</a:t>
            </a:r>
            <a:r>
              <a:rPr lang="en-GB" sz="2000" u="sng" dirty="0"/>
              <a:t> </a:t>
            </a:r>
            <a:r>
              <a:rPr lang="en-GB" sz="2000" u="sng" dirty="0" err="1"/>
              <a:t>vloge</a:t>
            </a:r>
            <a:endParaRPr lang="en-GB" sz="2000" u="sng" dirty="0"/>
          </a:p>
          <a:p>
            <a:r>
              <a:rPr lang="en-GB" sz="2000" dirty="0" err="1"/>
              <a:t>Podpis</a:t>
            </a:r>
            <a:endParaRPr lang="en-GB" sz="2000" dirty="0"/>
          </a:p>
          <a:p>
            <a:r>
              <a:rPr lang="en-GB" sz="1200" dirty="0"/>
              <a:t>z </a:t>
            </a:r>
            <a:r>
              <a:rPr lang="en-GB" sz="1200" dirty="0" err="1"/>
              <a:t>miško</a:t>
            </a:r>
            <a:r>
              <a:rPr lang="en-GB" sz="1200" dirty="0"/>
              <a:t> </a:t>
            </a:r>
            <a:r>
              <a:rPr lang="en-GB" sz="1200" dirty="0" err="1"/>
              <a:t>ali</a:t>
            </a:r>
            <a:r>
              <a:rPr lang="en-GB" sz="1200" dirty="0"/>
              <a:t> </a:t>
            </a:r>
            <a:r>
              <a:rPr lang="en-GB" sz="1200" dirty="0" err="1"/>
              <a:t>sledilno</a:t>
            </a:r>
            <a:r>
              <a:rPr lang="en-GB" sz="1200" dirty="0"/>
              <a:t> </a:t>
            </a:r>
            <a:r>
              <a:rPr lang="en-GB" sz="1200" dirty="0" err="1"/>
              <a:t>tablico</a:t>
            </a:r>
            <a:r>
              <a:rPr lang="en-GB" sz="1200" dirty="0"/>
              <a:t> v </a:t>
            </a:r>
            <a:r>
              <a:rPr lang="en-GB" sz="1200" dirty="0" err="1"/>
              <a:t>podpisno</a:t>
            </a:r>
            <a:r>
              <a:rPr lang="en-GB" sz="1200" dirty="0"/>
              <a:t> </a:t>
            </a:r>
            <a:r>
              <a:rPr lang="en-GB" sz="1200" dirty="0" err="1"/>
              <a:t>okno</a:t>
            </a:r>
            <a:r>
              <a:rPr lang="en-GB" sz="1200" dirty="0"/>
              <a:t> (EVPO, EPM)</a:t>
            </a:r>
          </a:p>
          <a:p>
            <a:r>
              <a:rPr lang="en-GB" sz="1200" dirty="0"/>
              <a:t>Z </a:t>
            </a:r>
            <a:r>
              <a:rPr lang="en-GB" sz="1200" dirty="0" err="1"/>
              <a:t>veljavno</a:t>
            </a:r>
            <a:r>
              <a:rPr lang="en-GB" sz="1200" dirty="0"/>
              <a:t> </a:t>
            </a:r>
            <a:r>
              <a:rPr lang="en-GB" sz="1200" dirty="0" err="1"/>
              <a:t>digitalno</a:t>
            </a:r>
            <a:r>
              <a:rPr lang="en-GB" sz="1200" dirty="0"/>
              <a:t> </a:t>
            </a:r>
            <a:r>
              <a:rPr lang="en-GB" sz="1200" dirty="0" err="1"/>
              <a:t>potrdilo</a:t>
            </a:r>
            <a:r>
              <a:rPr lang="en-GB" sz="1200" dirty="0"/>
              <a:t>/</a:t>
            </a:r>
            <a:r>
              <a:rPr lang="en-GB" sz="1200" dirty="0" err="1"/>
              <a:t>certifikat</a:t>
            </a:r>
            <a:r>
              <a:rPr lang="en-GB" sz="1200" dirty="0"/>
              <a:t> (EVSP)</a:t>
            </a:r>
          </a:p>
          <a:p>
            <a:pPr marL="0" indent="0">
              <a:buNone/>
            </a:pPr>
            <a:endParaRPr lang="en-GB" sz="2000" dirty="0"/>
          </a:p>
          <a:p>
            <a:endParaRPr lang="sl-S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F3D8D9-82D1-286C-C8F8-F0DA9D7B9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2614" y="4559658"/>
            <a:ext cx="3649910" cy="13972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6E5466-206E-F3D4-EC37-BFD3153B16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740" y="1111240"/>
            <a:ext cx="3432213" cy="5526443"/>
          </a:xfrm>
          <a:prstGeom prst="rect">
            <a:avLst/>
          </a:prstGeom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4CF9645-77FB-080D-BB54-9D81BCC66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6663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586C-27F2-DB7F-C9DC-6ACB65CBA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223404"/>
            <a:ext cx="10464625" cy="1059443"/>
          </a:xfrm>
        </p:spPr>
        <p:txBody>
          <a:bodyPr>
            <a:normAutofit fontScale="90000"/>
          </a:bodyPr>
          <a:lstStyle/>
          <a:p>
            <a:br>
              <a:rPr lang="en-GB" sz="4000" b="1" dirty="0"/>
            </a:br>
            <a:r>
              <a:rPr lang="en-GB" sz="4000" b="1" dirty="0"/>
              <a:t>Hvala za </a:t>
            </a:r>
            <a:r>
              <a:rPr lang="en-GB" sz="4000" b="1" dirty="0" err="1"/>
              <a:t>vašo</a:t>
            </a:r>
            <a:r>
              <a:rPr lang="en-GB" sz="4000" b="1" dirty="0"/>
              <a:t> </a:t>
            </a:r>
            <a:r>
              <a:rPr lang="en-GB" sz="4000" b="1" dirty="0" err="1"/>
              <a:t>pozornost</a:t>
            </a:r>
            <a:br>
              <a:rPr lang="en-GB" sz="4400" b="1" dirty="0"/>
            </a:b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34BEF-F219-9F06-5E86-BAE8F5E58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5909"/>
            <a:ext cx="10515600" cy="3831054"/>
          </a:xfrm>
        </p:spPr>
        <p:txBody>
          <a:bodyPr/>
          <a:lstStyle/>
          <a:p>
            <a:pPr marL="0" indent="0">
              <a:buNone/>
            </a:pPr>
            <a:endParaRPr lang="en-GB" b="1" dirty="0"/>
          </a:p>
          <a:p>
            <a:pPr marL="0" indent="0">
              <a:spcBef>
                <a:spcPct val="0"/>
              </a:spcBef>
              <a:buNone/>
            </a:pPr>
            <a:r>
              <a:rPr lang="en-GB" u="sng" dirty="0" err="1"/>
              <a:t>Kontakt</a:t>
            </a:r>
            <a:r>
              <a:rPr lang="en-GB" u="sng" dirty="0"/>
              <a:t>:</a:t>
            </a:r>
          </a:p>
          <a:p>
            <a:pPr marL="0" indent="0">
              <a:buNone/>
            </a:pPr>
            <a:r>
              <a:rPr lang="en-GB" sz="2000" dirty="0" err="1"/>
              <a:t>Spletna</a:t>
            </a:r>
            <a:r>
              <a:rPr lang="en-GB" sz="2000" dirty="0"/>
              <a:t> </a:t>
            </a:r>
            <a:r>
              <a:rPr lang="en-GB" sz="2000" dirty="0" err="1"/>
              <a:t>stran</a:t>
            </a:r>
            <a:r>
              <a:rPr lang="en-GB" sz="2000" dirty="0"/>
              <a:t>: </a:t>
            </a:r>
            <a:r>
              <a:rPr lang="sl-SI" sz="2000" dirty="0">
                <a:hlinkClick r:id="rId2"/>
              </a:rPr>
              <a:t>https://borzen.si/sl-si/podpore-za-mobilnost</a:t>
            </a:r>
            <a:endParaRPr lang="en-GB" sz="2000" dirty="0"/>
          </a:p>
          <a:p>
            <a:pPr marL="0" indent="0">
              <a:buNone/>
            </a:pPr>
            <a:r>
              <a:rPr lang="en-GB" sz="2000" dirty="0" err="1"/>
              <a:t>Telefon</a:t>
            </a:r>
            <a:r>
              <a:rPr lang="en-GB" sz="2000" dirty="0"/>
              <a:t>: 080 80 30</a:t>
            </a:r>
          </a:p>
          <a:p>
            <a:pPr marL="0" indent="0">
              <a:buNone/>
            </a:pPr>
            <a:r>
              <a:rPr lang="en-GB" sz="2000" dirty="0"/>
              <a:t>Email: </a:t>
            </a:r>
            <a:r>
              <a:rPr lang="en-GB" sz="2000" dirty="0">
                <a:hlinkClick r:id="rId3"/>
              </a:rPr>
              <a:t>mobilnost@borzen.si</a:t>
            </a:r>
            <a:r>
              <a:rPr lang="en-GB" sz="2000" dirty="0"/>
              <a:t>, </a:t>
            </a:r>
            <a:r>
              <a:rPr lang="en-GB" sz="2000" dirty="0">
                <a:hlinkClick r:id="rId4"/>
              </a:rPr>
              <a:t>prevozniki@borzen.si</a:t>
            </a:r>
            <a:r>
              <a:rPr lang="en-GB" sz="2000" dirty="0"/>
              <a:t> </a:t>
            </a:r>
            <a:endParaRPr lang="sl-SI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850B1-2A9B-BF6A-182A-C453A6437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878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98BFA-8ACD-2D9B-D2BE-BA2169D49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9892"/>
            <a:ext cx="10515600" cy="7504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b="1"/>
              <a:t>Trenutni odprti javni pozivi</a:t>
            </a:r>
            <a:endParaRPr lang="en-GB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C348E-98BD-BE55-E7FF-D117618A2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0332"/>
            <a:ext cx="10515600" cy="43166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/>
          </a:p>
          <a:p>
            <a:r>
              <a:rPr lang="en-GB" sz="2400" dirty="0" err="1"/>
              <a:t>Javni</a:t>
            </a:r>
            <a:r>
              <a:rPr lang="en-GB" sz="2400" dirty="0"/>
              <a:t> </a:t>
            </a:r>
            <a:r>
              <a:rPr lang="en-GB" sz="2400" dirty="0" err="1"/>
              <a:t>poziv</a:t>
            </a:r>
            <a:r>
              <a:rPr lang="en-GB" sz="2400" dirty="0"/>
              <a:t> za </a:t>
            </a:r>
            <a:r>
              <a:rPr lang="en-GB" sz="2400" dirty="0" err="1"/>
              <a:t>uveljavljanje</a:t>
            </a:r>
            <a:r>
              <a:rPr lang="en-GB" sz="2400" dirty="0"/>
              <a:t> </a:t>
            </a:r>
            <a:r>
              <a:rPr lang="en-GB" sz="2400" dirty="0" err="1"/>
              <a:t>subvencije</a:t>
            </a:r>
            <a:r>
              <a:rPr lang="en-GB" sz="2400" dirty="0"/>
              <a:t> za </a:t>
            </a:r>
            <a:r>
              <a:rPr lang="en-GB" sz="2400" dirty="0" err="1"/>
              <a:t>nakup</a:t>
            </a:r>
            <a:r>
              <a:rPr lang="en-GB" sz="2400" dirty="0"/>
              <a:t> e-</a:t>
            </a:r>
            <a:r>
              <a:rPr lang="en-GB" sz="2400" dirty="0" err="1"/>
              <a:t>koles</a:t>
            </a:r>
            <a:r>
              <a:rPr lang="en-GB" sz="2400" dirty="0"/>
              <a:t> (</a:t>
            </a:r>
            <a:r>
              <a:rPr lang="en-GB" sz="2400" dirty="0" err="1"/>
              <a:t>fizične</a:t>
            </a:r>
            <a:r>
              <a:rPr lang="en-GB" sz="2400" dirty="0"/>
              <a:t> </a:t>
            </a:r>
            <a:r>
              <a:rPr lang="en-GB" sz="2400" dirty="0" err="1"/>
              <a:t>osebe</a:t>
            </a:r>
            <a:r>
              <a:rPr lang="en-GB" sz="2400" dirty="0"/>
              <a:t>),</a:t>
            </a:r>
          </a:p>
          <a:p>
            <a:r>
              <a:rPr lang="en-GB" sz="2400" dirty="0" err="1"/>
              <a:t>Javni</a:t>
            </a:r>
            <a:r>
              <a:rPr lang="en-GB" sz="2400" dirty="0"/>
              <a:t> </a:t>
            </a:r>
            <a:r>
              <a:rPr lang="en-GB" sz="2400" dirty="0" err="1"/>
              <a:t>poziv</a:t>
            </a:r>
            <a:r>
              <a:rPr lang="en-GB" sz="2400" dirty="0"/>
              <a:t> za </a:t>
            </a:r>
            <a:r>
              <a:rPr lang="en-GB" sz="2400" dirty="0" err="1"/>
              <a:t>dodeljevanje</a:t>
            </a:r>
            <a:r>
              <a:rPr lang="en-GB" sz="2400" dirty="0"/>
              <a:t> </a:t>
            </a:r>
            <a:r>
              <a:rPr lang="en-GB" sz="2400" dirty="0" err="1"/>
              <a:t>nepovratinh</a:t>
            </a:r>
            <a:r>
              <a:rPr lang="en-GB" sz="2400" dirty="0"/>
              <a:t> </a:t>
            </a:r>
            <a:r>
              <a:rPr lang="en-GB" sz="2400" dirty="0" err="1"/>
              <a:t>finančnih</a:t>
            </a:r>
            <a:r>
              <a:rPr lang="en-GB" sz="2400" dirty="0"/>
              <a:t> </a:t>
            </a:r>
            <a:r>
              <a:rPr lang="en-GB" sz="2400" dirty="0" err="1"/>
              <a:t>spodbud</a:t>
            </a:r>
            <a:r>
              <a:rPr lang="en-GB" sz="2400" dirty="0"/>
              <a:t> za e-</a:t>
            </a:r>
            <a:r>
              <a:rPr lang="en-GB" sz="2400" dirty="0" err="1"/>
              <a:t>vozila</a:t>
            </a:r>
            <a:r>
              <a:rPr lang="en-GB" sz="2400" dirty="0"/>
              <a:t> (</a:t>
            </a:r>
            <a:r>
              <a:rPr lang="en-GB" sz="2400" dirty="0" err="1"/>
              <a:t>fizične</a:t>
            </a:r>
            <a:r>
              <a:rPr lang="en-GB" sz="2400" dirty="0"/>
              <a:t> </a:t>
            </a:r>
            <a:r>
              <a:rPr lang="en-GB" sz="2400" dirty="0" err="1"/>
              <a:t>osebe</a:t>
            </a:r>
            <a:r>
              <a:rPr lang="en-GB" sz="2400" dirty="0"/>
              <a:t>, </a:t>
            </a:r>
            <a:r>
              <a:rPr lang="en-GB" sz="2400" dirty="0" err="1"/>
              <a:t>pravne</a:t>
            </a:r>
            <a:r>
              <a:rPr lang="en-GB" sz="2400" dirty="0"/>
              <a:t> </a:t>
            </a:r>
            <a:r>
              <a:rPr lang="en-GB" sz="2400" dirty="0" err="1"/>
              <a:t>osebe</a:t>
            </a:r>
            <a:r>
              <a:rPr lang="en-GB" sz="2400" dirty="0"/>
              <a:t>, </a:t>
            </a:r>
            <a:r>
              <a:rPr lang="en-GB" sz="2400" dirty="0" err="1"/>
              <a:t>samostojni</a:t>
            </a:r>
            <a:r>
              <a:rPr lang="en-GB" sz="2400" dirty="0"/>
              <a:t> </a:t>
            </a:r>
            <a:r>
              <a:rPr lang="en-GB" sz="2400" dirty="0" err="1"/>
              <a:t>podjetniki</a:t>
            </a:r>
            <a:r>
              <a:rPr lang="en-GB" sz="2400" dirty="0"/>
              <a:t>)</a:t>
            </a:r>
          </a:p>
          <a:p>
            <a:r>
              <a:rPr lang="en-GB" sz="2400" dirty="0" err="1"/>
              <a:t>Javni</a:t>
            </a:r>
            <a:r>
              <a:rPr lang="en-GB" sz="2400" dirty="0"/>
              <a:t> </a:t>
            </a:r>
            <a:r>
              <a:rPr lang="en-GB" sz="2400" dirty="0" err="1"/>
              <a:t>poziv</a:t>
            </a:r>
            <a:r>
              <a:rPr lang="en-GB" sz="2400" dirty="0"/>
              <a:t> za </a:t>
            </a:r>
            <a:r>
              <a:rPr lang="en-GB" sz="2400" dirty="0" err="1"/>
              <a:t>izvedbo</a:t>
            </a:r>
            <a:r>
              <a:rPr lang="en-GB" sz="2400" dirty="0"/>
              <a:t> </a:t>
            </a:r>
            <a:r>
              <a:rPr lang="en-GB" sz="2400" dirty="0" err="1"/>
              <a:t>ukrepa</a:t>
            </a:r>
            <a:r>
              <a:rPr lang="en-GB" sz="2400" dirty="0"/>
              <a:t> </a:t>
            </a:r>
            <a:r>
              <a:rPr lang="en-GB" sz="2400" dirty="0" err="1"/>
              <a:t>Spodbujanje</a:t>
            </a:r>
            <a:r>
              <a:rPr lang="en-GB" sz="2400" dirty="0"/>
              <a:t> </a:t>
            </a:r>
            <a:r>
              <a:rPr lang="en-GB" sz="2400" dirty="0" err="1"/>
              <a:t>okolju</a:t>
            </a:r>
            <a:r>
              <a:rPr lang="en-GB" sz="2400" dirty="0"/>
              <a:t> </a:t>
            </a:r>
            <a:r>
              <a:rPr lang="en-GB" sz="2400" dirty="0" err="1"/>
              <a:t>prijaznejšega</a:t>
            </a:r>
            <a:r>
              <a:rPr lang="en-GB" sz="2400" dirty="0"/>
              <a:t> </a:t>
            </a:r>
            <a:r>
              <a:rPr lang="en-GB" sz="2400" dirty="0" err="1"/>
              <a:t>prevozništva</a:t>
            </a:r>
            <a:r>
              <a:rPr lang="en-GB" sz="2400" dirty="0"/>
              <a:t> v </a:t>
            </a:r>
            <a:r>
              <a:rPr lang="en-GB" sz="2400" dirty="0" err="1"/>
              <a:t>cestnem</a:t>
            </a:r>
            <a:r>
              <a:rPr lang="en-GB" sz="2400" dirty="0"/>
              <a:t> </a:t>
            </a:r>
            <a:r>
              <a:rPr lang="en-GB" sz="2400" dirty="0" err="1"/>
              <a:t>prometu</a:t>
            </a:r>
            <a:endParaRPr lang="en-GB" sz="2400" dirty="0"/>
          </a:p>
          <a:p>
            <a:r>
              <a:rPr lang="en-GB" sz="2400" dirty="0" err="1"/>
              <a:t>Javni</a:t>
            </a:r>
            <a:r>
              <a:rPr lang="en-GB" sz="2400" dirty="0"/>
              <a:t> </a:t>
            </a:r>
            <a:r>
              <a:rPr lang="en-GB" sz="2400" dirty="0" err="1"/>
              <a:t>poziv</a:t>
            </a:r>
            <a:r>
              <a:rPr lang="en-GB" sz="2400" dirty="0"/>
              <a:t> za </a:t>
            </a:r>
            <a:r>
              <a:rPr lang="en-GB" sz="2400" dirty="0" err="1"/>
              <a:t>zasebno</a:t>
            </a:r>
            <a:r>
              <a:rPr lang="en-GB" sz="2400" dirty="0"/>
              <a:t> </a:t>
            </a:r>
            <a:r>
              <a:rPr lang="en-GB" sz="2400" dirty="0" err="1"/>
              <a:t>polnilno</a:t>
            </a:r>
            <a:r>
              <a:rPr lang="en-GB" sz="2400" dirty="0"/>
              <a:t> </a:t>
            </a:r>
            <a:r>
              <a:rPr lang="en-GB" sz="2400" dirty="0" err="1"/>
              <a:t>infrastrukturo</a:t>
            </a:r>
            <a:r>
              <a:rPr lang="en-GB" sz="2400" dirty="0"/>
              <a:t> za e-</a:t>
            </a:r>
            <a:r>
              <a:rPr lang="en-GB" sz="2400" dirty="0" err="1"/>
              <a:t>vozila</a:t>
            </a:r>
            <a:endParaRPr lang="en-GB" sz="2400" dirty="0"/>
          </a:p>
          <a:p>
            <a:r>
              <a:rPr lang="sl-SI" sz="2400" dirty="0"/>
              <a:t>Javni razpis za sofinanciranje vzpostavitve javno dostopnih polnilnih parkov ob omrežju TEN-T </a:t>
            </a:r>
            <a:endParaRPr lang="en-SI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B6E76-BFDF-CDE5-6AFC-7E5A36BCF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965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8121F-3C98-FFB2-3EBF-4E5F28E7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1027912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sz="4000" b="1" dirty="0" err="1"/>
              <a:t>Subvencije</a:t>
            </a:r>
            <a:r>
              <a:rPr lang="en-GB" sz="4000" b="1" dirty="0"/>
              <a:t> za </a:t>
            </a:r>
            <a:r>
              <a:rPr lang="en-GB" sz="4000" b="1" dirty="0" err="1"/>
              <a:t>nakup</a:t>
            </a:r>
            <a:r>
              <a:rPr lang="en-GB" sz="4000" b="1" dirty="0"/>
              <a:t> </a:t>
            </a:r>
            <a:r>
              <a:rPr lang="en-GB" sz="4000" b="1" dirty="0" err="1"/>
              <a:t>električnih</a:t>
            </a:r>
            <a:r>
              <a:rPr lang="en-GB" sz="4000" b="1" dirty="0"/>
              <a:t> vozil – </a:t>
            </a:r>
            <a:r>
              <a:rPr lang="en-GB" sz="4000" b="1" dirty="0" err="1"/>
              <a:t>Pravne</a:t>
            </a:r>
            <a:r>
              <a:rPr lang="en-GB" sz="4000" b="1" dirty="0"/>
              <a:t> </a:t>
            </a:r>
            <a:r>
              <a:rPr lang="en-GB" sz="4000" b="1" dirty="0" err="1"/>
              <a:t>osebe</a:t>
            </a:r>
            <a:r>
              <a:rPr lang="en-GB" sz="4000" dirty="0"/>
              <a:t> </a:t>
            </a:r>
            <a:br>
              <a:rPr lang="en-GB" dirty="0"/>
            </a:b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21038-F3B0-E589-4460-3C0987E4D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1765"/>
            <a:ext cx="10515600" cy="38751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u="sng" dirty="0" err="1"/>
              <a:t>Predmet</a:t>
            </a:r>
            <a:r>
              <a:rPr lang="en-GB" u="sng" dirty="0"/>
              <a:t> </a:t>
            </a:r>
            <a:r>
              <a:rPr lang="en-GB" u="sng" dirty="0" err="1"/>
              <a:t>javnega</a:t>
            </a:r>
            <a:r>
              <a:rPr lang="en-GB" u="sng" dirty="0"/>
              <a:t> </a:t>
            </a:r>
            <a:r>
              <a:rPr lang="en-GB" u="sng" dirty="0" err="1"/>
              <a:t>poziva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sz="1800" dirty="0" err="1"/>
              <a:t>Finančne</a:t>
            </a:r>
            <a:r>
              <a:rPr lang="en-GB" sz="1800" dirty="0"/>
              <a:t> </a:t>
            </a:r>
            <a:r>
              <a:rPr lang="en-GB" sz="1800" dirty="0" err="1"/>
              <a:t>vzpodbude</a:t>
            </a:r>
            <a:r>
              <a:rPr lang="en-GB" sz="1800" dirty="0"/>
              <a:t> za </a:t>
            </a:r>
            <a:r>
              <a:rPr lang="en-GB" sz="1800" dirty="0" err="1"/>
              <a:t>naložbe</a:t>
            </a:r>
            <a:r>
              <a:rPr lang="en-GB" sz="1800" dirty="0"/>
              <a:t> v </a:t>
            </a:r>
            <a:r>
              <a:rPr lang="en-GB" sz="1800" dirty="0" err="1"/>
              <a:t>nakup</a:t>
            </a:r>
            <a:r>
              <a:rPr lang="en-GB" sz="1800" dirty="0"/>
              <a:t> </a:t>
            </a:r>
          </a:p>
          <a:p>
            <a:r>
              <a:rPr lang="en-GB" sz="1800" dirty="0" err="1"/>
              <a:t>Novega</a:t>
            </a:r>
            <a:r>
              <a:rPr lang="en-GB" sz="1800" dirty="0"/>
              <a:t> </a:t>
            </a:r>
            <a:r>
              <a:rPr lang="en-GB" sz="1800" dirty="0" err="1"/>
              <a:t>vozila</a:t>
            </a:r>
            <a:r>
              <a:rPr lang="en-GB" sz="1800" dirty="0"/>
              <a:t> </a:t>
            </a:r>
            <a:r>
              <a:rPr lang="en-GB" sz="1800" dirty="0" err="1"/>
              <a:t>kategorije</a:t>
            </a:r>
            <a:r>
              <a:rPr lang="en-GB" sz="1800" dirty="0"/>
              <a:t> </a:t>
            </a:r>
            <a:r>
              <a:rPr lang="sl-SI" sz="1800" b="1" i="0" dirty="0">
                <a:solidFill>
                  <a:srgbClr val="000000"/>
                </a:solidFill>
                <a:effectLst/>
                <a:latin typeface="FigtreeLight"/>
              </a:rPr>
              <a:t>M1, N1, L7e, L6e, L5e, L4e, L3e, L2e in L1e-B</a:t>
            </a:r>
            <a:endParaRPr lang="en-GB" sz="1800" b="1" i="0" dirty="0">
              <a:solidFill>
                <a:srgbClr val="000000"/>
              </a:solidFill>
              <a:effectLst/>
              <a:latin typeface="FigtreeLight"/>
            </a:endParaRPr>
          </a:p>
          <a:p>
            <a:r>
              <a:rPr lang="en-GB" sz="1800" dirty="0" err="1"/>
              <a:t>Rabljenega</a:t>
            </a:r>
            <a:r>
              <a:rPr lang="en-GB" sz="1800" dirty="0"/>
              <a:t> </a:t>
            </a:r>
            <a:r>
              <a:rPr lang="en-GB" sz="1800" dirty="0" err="1"/>
              <a:t>vozila</a:t>
            </a:r>
            <a:r>
              <a:rPr lang="en-GB" sz="1800" dirty="0"/>
              <a:t> </a:t>
            </a:r>
            <a:r>
              <a:rPr lang="en-GB" sz="1800" dirty="0" err="1"/>
              <a:t>kategorij</a:t>
            </a:r>
            <a:r>
              <a:rPr lang="en-GB" sz="1800" dirty="0"/>
              <a:t> </a:t>
            </a:r>
            <a:r>
              <a:rPr lang="sl-SI" sz="1800" b="1" i="0" dirty="0">
                <a:solidFill>
                  <a:srgbClr val="000000"/>
                </a:solidFill>
                <a:effectLst/>
                <a:latin typeface="FigtreeLight"/>
              </a:rPr>
              <a:t>M1 in N</a:t>
            </a:r>
            <a:r>
              <a:rPr lang="en-GB" sz="1800" b="1" i="0" dirty="0">
                <a:solidFill>
                  <a:srgbClr val="000000"/>
                </a:solidFill>
                <a:effectLst/>
                <a:latin typeface="FigtreeLight"/>
              </a:rPr>
              <a:t>1 </a:t>
            </a:r>
          </a:p>
          <a:p>
            <a:pPr marL="0" indent="0">
              <a:buNone/>
            </a:pPr>
            <a:endParaRPr lang="en-GB" sz="1800" b="1" i="0" dirty="0">
              <a:solidFill>
                <a:srgbClr val="000000"/>
              </a:solidFill>
              <a:effectLst/>
              <a:latin typeface="FigtreeLight"/>
            </a:endParaRPr>
          </a:p>
          <a:p>
            <a:pPr marL="0" indent="0">
              <a:buNone/>
            </a:pPr>
            <a:r>
              <a:rPr lang="en-GB" u="sng" dirty="0" err="1"/>
              <a:t>Upravičenci</a:t>
            </a:r>
            <a:endParaRPr lang="en-GB" u="sng" dirty="0"/>
          </a:p>
          <a:p>
            <a:pPr algn="l" fontAlgn="auto">
              <a:buFont typeface="Arial" panose="020B0604020202020204" pitchFamily="34" charset="0"/>
              <a:buChar char="•"/>
            </a:pPr>
            <a:r>
              <a:rPr lang="en-GB" sz="1800" dirty="0"/>
              <a:t>P</a:t>
            </a:r>
            <a:r>
              <a:rPr lang="sl-SI" sz="1800" dirty="0"/>
              <a:t>ravne osebe javnega prava</a:t>
            </a:r>
          </a:p>
          <a:p>
            <a:pPr algn="l" fontAlgn="auto">
              <a:buFont typeface="Arial" panose="020B0604020202020204" pitchFamily="34" charset="0"/>
              <a:buChar char="•"/>
            </a:pPr>
            <a:r>
              <a:rPr lang="en-GB" sz="1800" dirty="0"/>
              <a:t>N</a:t>
            </a:r>
            <a:r>
              <a:rPr lang="sl-SI" sz="1800" dirty="0"/>
              <a:t>evladne organizacije </a:t>
            </a:r>
            <a:endParaRPr lang="en-GB" sz="1800" dirty="0"/>
          </a:p>
          <a:p>
            <a:pPr algn="l" fontAlgn="auto">
              <a:buFont typeface="Arial" panose="020B0604020202020204" pitchFamily="34" charset="0"/>
              <a:buChar char="•"/>
            </a:pPr>
            <a:r>
              <a:rPr lang="en-GB" sz="1800" dirty="0"/>
              <a:t>P</a:t>
            </a:r>
            <a:r>
              <a:rPr lang="sl-SI" sz="1800" dirty="0"/>
              <a:t>ravne osebe zasebnega prava.</a:t>
            </a:r>
          </a:p>
          <a:p>
            <a:pPr marL="0" indent="0">
              <a:buNone/>
            </a:pPr>
            <a:r>
              <a:rPr lang="sl-SI" b="0" i="0" dirty="0">
                <a:solidFill>
                  <a:srgbClr val="FFFFFF"/>
                </a:solidFill>
                <a:effectLst/>
                <a:latin typeface="FigtreeLight"/>
              </a:rPr>
              <a:t>sredstev, ki so na razpolago za sofinanciranje naložb po tem j</a:t>
            </a:r>
            <a:endParaRPr lang="en-GB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0DD296-28CC-9875-EC1D-2D936F553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0644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3C395-77D3-C76A-3FD5-ECF88B252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4753"/>
            <a:ext cx="10515600" cy="542334"/>
          </a:xfrm>
        </p:spPr>
        <p:txBody>
          <a:bodyPr>
            <a:normAutofit/>
          </a:bodyPr>
          <a:lstStyle/>
          <a:p>
            <a:r>
              <a:rPr lang="en-GB" sz="2600" u="sng" dirty="0" err="1">
                <a:latin typeface="+mn-lt"/>
                <a:ea typeface="+mn-ea"/>
                <a:cs typeface="+mn-cs"/>
              </a:rPr>
              <a:t>Višine</a:t>
            </a:r>
            <a:r>
              <a:rPr lang="en-GB" sz="2600" b="1" u="sng" dirty="0">
                <a:latin typeface="+mn-lt"/>
                <a:ea typeface="+mn-ea"/>
                <a:cs typeface="+mn-cs"/>
              </a:rPr>
              <a:t> </a:t>
            </a:r>
            <a:r>
              <a:rPr lang="en-GB" sz="2600" u="sng" dirty="0" err="1">
                <a:latin typeface="+mn-lt"/>
                <a:ea typeface="+mn-ea"/>
                <a:cs typeface="+mn-cs"/>
              </a:rPr>
              <a:t>spodbud</a:t>
            </a:r>
            <a:endParaRPr lang="sl-SI" sz="2600" u="sng" dirty="0">
              <a:latin typeface="+mn-lt"/>
              <a:ea typeface="+mn-ea"/>
              <a:cs typeface="+mn-cs"/>
            </a:endParaRPr>
          </a:p>
        </p:txBody>
      </p:sp>
      <p:pic>
        <p:nvPicPr>
          <p:cNvPr id="5" name="Označba mesta vsebine 8">
            <a:extLst>
              <a:ext uri="{FF2B5EF4-FFF2-40B4-BE49-F238E27FC236}">
                <a16:creationId xmlns:a16="http://schemas.microsoft.com/office/drawing/2014/main" id="{CFFF0C76-13FD-270D-87C6-E56B3D5DB2C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14400" y="2219306"/>
            <a:ext cx="4905829" cy="2098033"/>
          </a:xfrm>
          <a:prstGeom prst="rect">
            <a:avLst/>
          </a:prstGeom>
        </p:spPr>
      </p:pic>
      <p:pic>
        <p:nvPicPr>
          <p:cNvPr id="6" name="Slika 10">
            <a:extLst>
              <a:ext uri="{FF2B5EF4-FFF2-40B4-BE49-F238E27FC236}">
                <a16:creationId xmlns:a16="http://schemas.microsoft.com/office/drawing/2014/main" id="{53482680-6ED9-1C89-CE1D-8426D11FF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317339"/>
            <a:ext cx="4905829" cy="1604896"/>
          </a:xfrm>
          <a:prstGeom prst="rect">
            <a:avLst/>
          </a:prstGeom>
        </p:spPr>
      </p:pic>
      <p:pic>
        <p:nvPicPr>
          <p:cNvPr id="7" name="Označba mesta vsebine 4">
            <a:extLst>
              <a:ext uri="{FF2B5EF4-FFF2-40B4-BE49-F238E27FC236}">
                <a16:creationId xmlns:a16="http://schemas.microsoft.com/office/drawing/2014/main" id="{C8795A97-2E73-BF13-B3C7-FCD2206B1DD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019800" y="2219306"/>
            <a:ext cx="5181600" cy="441372"/>
          </a:xfrm>
          <a:prstGeom prst="rect">
            <a:avLst/>
          </a:prstGeom>
        </p:spPr>
      </p:pic>
      <p:pic>
        <p:nvPicPr>
          <p:cNvPr id="8" name="Slika 6">
            <a:extLst>
              <a:ext uri="{FF2B5EF4-FFF2-40B4-BE49-F238E27FC236}">
                <a16:creationId xmlns:a16="http://schemas.microsoft.com/office/drawing/2014/main" id="{9A99D732-94AB-6BC7-A608-B7B6B643F8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800" y="2660178"/>
            <a:ext cx="5181600" cy="901148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937F9C-B9D2-8791-7A5C-37097E94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4</a:t>
            </a:fld>
            <a:endParaRPr lang="sl-SI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CAEF6E7-4A0F-D252-D27A-4803304E5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Subvencije za nakup električnih vozil – Pravne osebe </a:t>
            </a:r>
          </a:p>
        </p:txBody>
      </p:sp>
    </p:spTree>
    <p:extLst>
      <p:ext uri="{BB962C8B-B14F-4D97-AF65-F5344CB8AC3E}">
        <p14:creationId xmlns:p14="http://schemas.microsoft.com/office/powerpoint/2010/main" val="2655250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10DFD-C1E9-1541-EACA-0AD1A7C91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0159"/>
            <a:ext cx="10515600" cy="964851"/>
          </a:xfrm>
        </p:spPr>
        <p:txBody>
          <a:bodyPr>
            <a:normAutofit/>
          </a:bodyPr>
          <a:lstStyle/>
          <a:p>
            <a:r>
              <a:rPr lang="en-GB" sz="2600" u="sng" dirty="0" err="1">
                <a:latin typeface="+mn-lt"/>
                <a:ea typeface="+mn-ea"/>
                <a:cs typeface="+mn-cs"/>
              </a:rPr>
              <a:t>Pogoji</a:t>
            </a:r>
            <a:endParaRPr lang="en-GB" sz="2600" u="sng" dirty="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0C807-4BEC-8571-6C3C-DD44CA937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3661"/>
            <a:ext cx="10515600" cy="4083302"/>
          </a:xfrm>
        </p:spPr>
        <p:txBody>
          <a:bodyPr>
            <a:normAutofit/>
          </a:bodyPr>
          <a:lstStyle/>
          <a:p>
            <a:endParaRPr lang="en-GB" sz="1800" dirty="0"/>
          </a:p>
          <a:p>
            <a:r>
              <a:rPr lang="sl-SI" sz="1600" dirty="0"/>
              <a:t>Nepovratna finančna spodbuda se dodeli v primeru, da skupna vrednost nakupa posameznega novega ali rabljenega vozila na električni pogon brez emisij CO2 na izpustu, skupaj z vrednostjo nakupa ali dvoletnega najema baterije, ne presega </a:t>
            </a:r>
            <a:r>
              <a:rPr lang="sl-SI" sz="1600" b="1" dirty="0"/>
              <a:t>65.000,00 EUR</a:t>
            </a:r>
            <a:r>
              <a:rPr lang="en-GB" sz="1600" b="1" dirty="0"/>
              <a:t>.</a:t>
            </a:r>
          </a:p>
          <a:p>
            <a:r>
              <a:rPr lang="en-GB" sz="1600" dirty="0"/>
              <a:t>Prva </a:t>
            </a:r>
            <a:r>
              <a:rPr lang="en-GB" sz="1600" dirty="0" err="1"/>
              <a:t>registracija</a:t>
            </a:r>
            <a:r>
              <a:rPr lang="en-GB" sz="1600" dirty="0"/>
              <a:t> </a:t>
            </a:r>
            <a:r>
              <a:rPr lang="en-GB" sz="1600" dirty="0" err="1"/>
              <a:t>vozila</a:t>
            </a:r>
            <a:r>
              <a:rPr lang="en-GB" sz="1600" dirty="0"/>
              <a:t> po </a:t>
            </a:r>
            <a:r>
              <a:rPr lang="en-GB" sz="1600" dirty="0" err="1"/>
              <a:t>proizvodnji</a:t>
            </a:r>
            <a:r>
              <a:rPr lang="en-GB" sz="1600" dirty="0"/>
              <a:t>:</a:t>
            </a:r>
          </a:p>
          <a:p>
            <a:pPr lvl="1"/>
            <a:r>
              <a:rPr lang="en-GB" sz="1600" dirty="0"/>
              <a:t>NOVO </a:t>
            </a:r>
            <a:r>
              <a:rPr lang="en-GB" sz="1600" dirty="0" err="1"/>
              <a:t>vozilo</a:t>
            </a:r>
            <a:r>
              <a:rPr lang="en-GB" sz="1600" dirty="0"/>
              <a:t>: od </a:t>
            </a:r>
            <a:r>
              <a:rPr lang="en-GB" sz="1600" dirty="0" err="1"/>
              <a:t>vključno</a:t>
            </a:r>
            <a:r>
              <a:rPr lang="en-GB" sz="1600" dirty="0"/>
              <a:t> 1. 6. 2024 </a:t>
            </a:r>
            <a:r>
              <a:rPr lang="en-GB" sz="1600" dirty="0" err="1"/>
              <a:t>dalje</a:t>
            </a:r>
            <a:endParaRPr lang="en-GB" sz="1600" dirty="0"/>
          </a:p>
          <a:p>
            <a:pPr lvl="1"/>
            <a:r>
              <a:rPr lang="en-GB" sz="1600" dirty="0"/>
              <a:t>RABLJENO </a:t>
            </a:r>
            <a:r>
              <a:rPr lang="en-GB" sz="1600" dirty="0" err="1"/>
              <a:t>vozilo</a:t>
            </a:r>
            <a:r>
              <a:rPr lang="en-GB" sz="1600" dirty="0"/>
              <a:t>: od </a:t>
            </a:r>
            <a:r>
              <a:rPr lang="en-GB" sz="1600" dirty="0" err="1"/>
              <a:t>vključno</a:t>
            </a:r>
            <a:r>
              <a:rPr lang="en-GB" sz="1600" dirty="0"/>
              <a:t> 1. 11. 2021 </a:t>
            </a:r>
            <a:r>
              <a:rPr lang="en-GB" sz="1600" dirty="0" err="1"/>
              <a:t>dalje</a:t>
            </a:r>
            <a:endParaRPr lang="sl-SI" sz="1600" dirty="0"/>
          </a:p>
          <a:p>
            <a:r>
              <a:rPr lang="en-GB" sz="1600" dirty="0" err="1"/>
              <a:t>Največ</a:t>
            </a:r>
            <a:r>
              <a:rPr lang="en-GB" sz="1600" dirty="0"/>
              <a:t> 20 vozil</a:t>
            </a:r>
          </a:p>
          <a:p>
            <a:r>
              <a:rPr lang="en-GB" sz="1600" dirty="0" err="1"/>
              <a:t>Vozilo</a:t>
            </a:r>
            <a:r>
              <a:rPr lang="en-GB" sz="1600" dirty="0"/>
              <a:t> mora </a:t>
            </a:r>
            <a:r>
              <a:rPr lang="en-GB" sz="1600" dirty="0" err="1"/>
              <a:t>najmanj</a:t>
            </a:r>
            <a:r>
              <a:rPr lang="en-GB" sz="1600" dirty="0"/>
              <a:t> 2 </a:t>
            </a:r>
            <a:r>
              <a:rPr lang="en-GB" sz="1600" dirty="0" err="1"/>
              <a:t>leti</a:t>
            </a:r>
            <a:r>
              <a:rPr lang="en-GB" sz="1600" dirty="0"/>
              <a:t> po </a:t>
            </a:r>
            <a:r>
              <a:rPr lang="en-GB" sz="1600" dirty="0" err="1"/>
              <a:t>prvi</a:t>
            </a:r>
            <a:r>
              <a:rPr lang="en-GB" sz="1600" dirty="0"/>
              <a:t> </a:t>
            </a:r>
            <a:r>
              <a:rPr lang="en-GB" sz="1600" dirty="0" err="1"/>
              <a:t>registraciji</a:t>
            </a:r>
            <a:r>
              <a:rPr lang="en-GB" sz="1600" dirty="0"/>
              <a:t> s </a:t>
            </a:r>
            <a:r>
              <a:rPr lang="en-GB" sz="1600" dirty="0" err="1"/>
              <a:t>strani</a:t>
            </a:r>
            <a:r>
              <a:rPr lang="en-GB" sz="1600" dirty="0"/>
              <a:t> </a:t>
            </a:r>
            <a:r>
              <a:rPr lang="en-GB" sz="1600" dirty="0" err="1"/>
              <a:t>prejemnika</a:t>
            </a:r>
            <a:r>
              <a:rPr lang="en-GB" sz="1600" dirty="0"/>
              <a:t> </a:t>
            </a:r>
            <a:r>
              <a:rPr lang="en-GB" sz="1600" dirty="0" err="1"/>
              <a:t>nepovratne</a:t>
            </a:r>
            <a:r>
              <a:rPr lang="en-GB" sz="1600" dirty="0"/>
              <a:t> </a:t>
            </a:r>
            <a:r>
              <a:rPr lang="en-GB" sz="1600" dirty="0" err="1"/>
              <a:t>finančne</a:t>
            </a:r>
            <a:r>
              <a:rPr lang="en-GB" sz="1600" dirty="0"/>
              <a:t> </a:t>
            </a:r>
            <a:r>
              <a:rPr lang="en-GB" sz="1600" dirty="0" err="1"/>
              <a:t>spodbude</a:t>
            </a:r>
            <a:r>
              <a:rPr lang="en-GB" sz="1600" dirty="0"/>
              <a:t> </a:t>
            </a:r>
            <a:r>
              <a:rPr lang="en-GB" sz="1600" dirty="0" err="1"/>
              <a:t>ostati</a:t>
            </a:r>
            <a:r>
              <a:rPr lang="en-GB" sz="1600" dirty="0"/>
              <a:t> </a:t>
            </a:r>
            <a:r>
              <a:rPr lang="en-GB" sz="1600" dirty="0" err="1"/>
              <a:t>registrirano</a:t>
            </a:r>
            <a:r>
              <a:rPr lang="en-GB" sz="1600" dirty="0"/>
              <a:t> in v </a:t>
            </a:r>
            <a:r>
              <a:rPr lang="en-GB" sz="1600" dirty="0" err="1"/>
              <a:t>lasti</a:t>
            </a:r>
            <a:r>
              <a:rPr lang="en-GB" sz="1600" dirty="0"/>
              <a:t> </a:t>
            </a:r>
            <a:r>
              <a:rPr lang="en-GB" sz="1600" dirty="0" err="1"/>
              <a:t>ali</a:t>
            </a:r>
            <a:r>
              <a:rPr lang="en-GB" sz="1600" dirty="0"/>
              <a:t> </a:t>
            </a:r>
            <a:r>
              <a:rPr lang="en-GB" sz="1600" dirty="0" err="1"/>
              <a:t>zakupu</a:t>
            </a:r>
            <a:r>
              <a:rPr lang="en-GB" sz="1600" dirty="0"/>
              <a:t> </a:t>
            </a:r>
            <a:r>
              <a:rPr lang="en-GB" sz="1600" dirty="0" err="1"/>
              <a:t>prejemnika</a:t>
            </a:r>
            <a:r>
              <a:rPr lang="en-GB" sz="1600" dirty="0"/>
              <a:t> </a:t>
            </a:r>
            <a:r>
              <a:rPr lang="en-GB" sz="1600" dirty="0" err="1"/>
              <a:t>subvencije</a:t>
            </a:r>
            <a:endParaRPr lang="en-GB" sz="1600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C429D7-0BD9-C346-2FD9-262CECBA1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73C51-5A3A-1C9E-6B3D-EB1E0E46B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Subvencije za nakup električnih vozil – Pravne osebe </a:t>
            </a:r>
          </a:p>
        </p:txBody>
      </p:sp>
    </p:spTree>
    <p:extLst>
      <p:ext uri="{BB962C8B-B14F-4D97-AF65-F5344CB8AC3E}">
        <p14:creationId xmlns:p14="http://schemas.microsoft.com/office/powerpoint/2010/main" val="70599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6AAB2-6875-2B54-6E8A-D2E975210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3768"/>
            <a:ext cx="10515600" cy="841856"/>
          </a:xfrm>
        </p:spPr>
        <p:txBody>
          <a:bodyPr>
            <a:normAutofit/>
          </a:bodyPr>
          <a:lstStyle/>
          <a:p>
            <a:r>
              <a:rPr lang="en-GB" sz="3600" b="1" dirty="0" err="1"/>
              <a:t>Subvencije</a:t>
            </a:r>
            <a:r>
              <a:rPr lang="en-GB" sz="3600" b="1" dirty="0"/>
              <a:t> za </a:t>
            </a:r>
            <a:r>
              <a:rPr lang="en-GB" sz="3600" b="1" dirty="0" err="1"/>
              <a:t>nakup</a:t>
            </a:r>
            <a:r>
              <a:rPr lang="en-GB" sz="3600" b="1" dirty="0"/>
              <a:t> </a:t>
            </a:r>
            <a:r>
              <a:rPr lang="en-GB" sz="3600" b="1" dirty="0" err="1"/>
              <a:t>električnih</a:t>
            </a:r>
            <a:r>
              <a:rPr lang="en-GB" sz="3600" b="1" dirty="0"/>
              <a:t> </a:t>
            </a:r>
            <a:r>
              <a:rPr lang="en-GB" sz="3600" b="1" dirty="0" err="1"/>
              <a:t>polnilnih</a:t>
            </a:r>
            <a:r>
              <a:rPr lang="en-GB" sz="3600" b="1" dirty="0"/>
              <a:t> </a:t>
            </a:r>
            <a:r>
              <a:rPr lang="en-GB" sz="3600" b="1" dirty="0" err="1"/>
              <a:t>mest</a:t>
            </a:r>
            <a:r>
              <a:rPr lang="en-GB" sz="3600" b="1" dirty="0"/>
              <a:t> za EV</a:t>
            </a:r>
            <a:endParaRPr lang="sl-SI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379B1-FCCE-8833-C5B3-1F50EFA2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5373"/>
            <a:ext cx="10515600" cy="4171589"/>
          </a:xfrm>
        </p:spPr>
        <p:txBody>
          <a:bodyPr/>
          <a:lstStyle/>
          <a:p>
            <a:pPr marL="0" indent="0">
              <a:buNone/>
            </a:pPr>
            <a:r>
              <a:rPr lang="en-GB" sz="2600" u="sng" dirty="0" err="1"/>
              <a:t>Predmet</a:t>
            </a:r>
            <a:r>
              <a:rPr lang="en-GB" sz="2600" u="sng" dirty="0"/>
              <a:t> </a:t>
            </a:r>
            <a:r>
              <a:rPr lang="en-GB" sz="2600" u="sng" dirty="0" err="1"/>
              <a:t>javnega</a:t>
            </a:r>
            <a:r>
              <a:rPr lang="en-GB" sz="2600" u="sng" dirty="0"/>
              <a:t> </a:t>
            </a:r>
            <a:r>
              <a:rPr lang="en-GB" sz="2600" u="sng" dirty="0" err="1"/>
              <a:t>poziva</a:t>
            </a:r>
            <a:endParaRPr lang="en-GB" sz="2600" u="sng" dirty="0"/>
          </a:p>
          <a:p>
            <a:pPr algn="just" fontAlgn="auto">
              <a:spcAft>
                <a:spcPts val="825"/>
              </a:spcAft>
            </a:pPr>
            <a:r>
              <a:rPr lang="en-GB" sz="1600" dirty="0" err="1">
                <a:solidFill>
                  <a:srgbClr val="000000"/>
                </a:solidFill>
                <a:latin typeface="FigtreeLight"/>
              </a:rPr>
              <a:t>Nepovratne</a:t>
            </a:r>
            <a:r>
              <a:rPr lang="en-GB" sz="1600" dirty="0">
                <a:solidFill>
                  <a:srgbClr val="000000"/>
                </a:solidFill>
                <a:latin typeface="FigtreeLight"/>
              </a:rPr>
              <a:t> </a:t>
            </a:r>
            <a:r>
              <a:rPr lang="sl-SI" sz="1600" dirty="0">
                <a:solidFill>
                  <a:srgbClr val="000000"/>
                </a:solidFill>
                <a:latin typeface="FigtreeLight"/>
              </a:rPr>
              <a:t>finančne spodbude za vzpostavitev (načrtovanje, nakup in namestitev) zasebnih polnilnih mest za polnjenje električnih vozil</a:t>
            </a:r>
            <a:r>
              <a:rPr lang="en-GB" sz="1600" dirty="0">
                <a:solidFill>
                  <a:srgbClr val="000000"/>
                </a:solidFill>
                <a:latin typeface="FigtreeLight"/>
              </a:rPr>
              <a:t> za </a:t>
            </a:r>
            <a:r>
              <a:rPr lang="sl-SI" sz="1600" dirty="0">
                <a:solidFill>
                  <a:srgbClr val="000000"/>
                </a:solidFill>
                <a:latin typeface="FigtreeLight"/>
              </a:rPr>
              <a:t>dva sklopa</a:t>
            </a:r>
            <a:r>
              <a:rPr lang="en-GB" sz="1600" dirty="0">
                <a:solidFill>
                  <a:srgbClr val="000000"/>
                </a:solidFill>
                <a:latin typeface="FigtreeLight"/>
              </a:rPr>
              <a:t>.</a:t>
            </a:r>
          </a:p>
          <a:p>
            <a:pPr marL="0" indent="0">
              <a:buNone/>
            </a:pPr>
            <a:r>
              <a:rPr lang="en-GB" sz="2600" u="sng" dirty="0" err="1"/>
              <a:t>Upravičenci</a:t>
            </a:r>
            <a:endParaRPr lang="en-GB" sz="2600" u="sng" dirty="0"/>
          </a:p>
          <a:p>
            <a:pPr algn="just"/>
            <a:r>
              <a:rPr lang="sl-SI" sz="1600" dirty="0">
                <a:solidFill>
                  <a:srgbClr val="000000"/>
                </a:solidFill>
                <a:latin typeface="FigtreeLight"/>
              </a:rPr>
              <a:t>Sklop A:  fizične osebe</a:t>
            </a:r>
            <a:r>
              <a:rPr lang="en-GB" sz="1600" dirty="0">
                <a:solidFill>
                  <a:srgbClr val="000000"/>
                </a:solidFill>
                <a:latin typeface="FigtreeLight"/>
              </a:rPr>
              <a:t> </a:t>
            </a:r>
          </a:p>
          <a:p>
            <a:pPr algn="just"/>
            <a:r>
              <a:rPr lang="sl-SI" sz="1600" dirty="0">
                <a:solidFill>
                  <a:srgbClr val="000000"/>
                </a:solidFill>
                <a:latin typeface="FigtreeLight"/>
              </a:rPr>
              <a:t>Sklop B:  fizične osebe z dejavnostjo, samostojne podjetnike in pravne osebe</a:t>
            </a:r>
            <a:r>
              <a:rPr lang="en-GB" sz="1600" dirty="0">
                <a:solidFill>
                  <a:srgbClr val="000000"/>
                </a:solidFill>
                <a:latin typeface="FigtreeLight"/>
              </a:rPr>
              <a:t> </a:t>
            </a:r>
          </a:p>
          <a:p>
            <a:pPr marL="0" indent="0" algn="just">
              <a:buNone/>
            </a:pPr>
            <a:endParaRPr lang="en-GB" sz="1600" dirty="0">
              <a:solidFill>
                <a:srgbClr val="000000"/>
              </a:solidFill>
              <a:latin typeface="FigtreeLight"/>
            </a:endParaRPr>
          </a:p>
          <a:p>
            <a:pPr marL="0" indent="0">
              <a:buNone/>
            </a:pPr>
            <a:r>
              <a:rPr lang="sl-SI" sz="1600" dirty="0">
                <a:solidFill>
                  <a:srgbClr val="000000"/>
                </a:solidFill>
                <a:latin typeface="FigtreeLight"/>
              </a:rPr>
              <a:t>Nakup polnilnega mesta mora biti opravljen pri podjetjih, registriranih v Evropski Uniji, načrtovanje in namestitev polnilnega mesta pa morata biti opravljena pri podjetjih, registriranih v Republiki Sloveniji.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1817C9-CE80-7B07-CB87-25CBD1A2E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6158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D5D32-2407-8F90-874B-2C2E86B7E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1873"/>
            <a:ext cx="10515600" cy="813501"/>
          </a:xfrm>
        </p:spPr>
        <p:txBody>
          <a:bodyPr>
            <a:normAutofit fontScale="90000"/>
          </a:bodyPr>
          <a:lstStyle/>
          <a:p>
            <a:r>
              <a:rPr lang="en-GB" sz="2900" u="sng" dirty="0" err="1">
                <a:latin typeface="+mn-lt"/>
                <a:ea typeface="+mn-ea"/>
                <a:cs typeface="+mn-cs"/>
              </a:rPr>
              <a:t>Višina</a:t>
            </a:r>
            <a:r>
              <a:rPr lang="en-GB" sz="2900" u="sng" dirty="0">
                <a:latin typeface="+mn-lt"/>
                <a:ea typeface="+mn-ea"/>
                <a:cs typeface="+mn-cs"/>
              </a:rPr>
              <a:t> </a:t>
            </a:r>
            <a:r>
              <a:rPr lang="en-GB" sz="2900" u="sng" dirty="0" err="1">
                <a:latin typeface="+mn-lt"/>
                <a:ea typeface="+mn-ea"/>
                <a:cs typeface="+mn-cs"/>
              </a:rPr>
              <a:t>spodbud</a:t>
            </a:r>
            <a:br>
              <a:rPr lang="en-GB" sz="3600" u="sng" dirty="0"/>
            </a:br>
            <a:endParaRPr lang="sl-SI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707C2-7062-8311-0897-7861E916D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7354"/>
            <a:ext cx="10515600" cy="4089608"/>
          </a:xfrm>
        </p:spPr>
        <p:txBody>
          <a:bodyPr>
            <a:normAutofit fontScale="77500" lnSpcReduction="20000"/>
          </a:bodyPr>
          <a:lstStyle/>
          <a:p>
            <a:pPr marL="0" indent="0" fontAlgn="auto">
              <a:lnSpc>
                <a:spcPct val="100000"/>
              </a:lnSpc>
              <a:buNone/>
            </a:pPr>
            <a:r>
              <a:rPr lang="en-GB" sz="1600" b="1" u="sng" dirty="0"/>
              <a:t>S</a:t>
            </a:r>
            <a:r>
              <a:rPr lang="sl-SI" sz="1600" b="1" u="sng" dirty="0"/>
              <a:t>klop A </a:t>
            </a:r>
            <a:endParaRPr lang="en-GB" sz="1600" b="1" u="sng" dirty="0"/>
          </a:p>
          <a:p>
            <a:pPr fontAlgn="auto">
              <a:lnSpc>
                <a:spcPct val="100000"/>
              </a:lnSpc>
            </a:pPr>
            <a:r>
              <a:rPr lang="en-GB" sz="1600" dirty="0"/>
              <a:t>Z</a:t>
            </a:r>
            <a:r>
              <a:rPr lang="sl-SI" sz="1600" dirty="0"/>
              <a:t>a nakup vsakega polnilnega mesta za posamezno vlogo znaša  60 % upravičenih stroškov nakupa polnilnega mesta in hkrati ne več kot 700,00 EUR.</a:t>
            </a:r>
          </a:p>
          <a:p>
            <a:pPr fontAlgn="auto">
              <a:lnSpc>
                <a:spcPct val="100000"/>
              </a:lnSpc>
            </a:pPr>
            <a:r>
              <a:rPr lang="en-GB" sz="1600" dirty="0"/>
              <a:t>Za </a:t>
            </a:r>
            <a:r>
              <a:rPr lang="sl-SI" sz="1600" dirty="0"/>
              <a:t>namestitev posameznega polnilnega mesta za posamezno vlogo znaša 50 % upravičenih stroškov namestitve polnilnega mesta in hkrati ne več kot 300,00 EUR. </a:t>
            </a:r>
            <a:endParaRPr lang="en-GB" sz="1600" dirty="0"/>
          </a:p>
          <a:p>
            <a:pPr fontAlgn="auto">
              <a:lnSpc>
                <a:spcPct val="100000"/>
              </a:lnSpc>
            </a:pPr>
            <a:r>
              <a:rPr lang="en-GB" sz="1600" dirty="0" err="1"/>
              <a:t>Največ</a:t>
            </a:r>
            <a:r>
              <a:rPr lang="en-GB" sz="1600" dirty="0"/>
              <a:t> </a:t>
            </a:r>
            <a:r>
              <a:rPr lang="en-GB" sz="1600" dirty="0" err="1"/>
              <a:t>dve</a:t>
            </a:r>
            <a:r>
              <a:rPr lang="en-GB" sz="1600" dirty="0"/>
              <a:t> </a:t>
            </a:r>
            <a:r>
              <a:rPr lang="en-GB" sz="1600" dirty="0" err="1"/>
              <a:t>polnilni</a:t>
            </a:r>
            <a:r>
              <a:rPr lang="en-GB" sz="1600" dirty="0"/>
              <a:t> </a:t>
            </a:r>
            <a:r>
              <a:rPr lang="en-GB" sz="1600" dirty="0" err="1"/>
              <a:t>mesti</a:t>
            </a:r>
            <a:r>
              <a:rPr lang="en-GB" sz="1600" dirty="0"/>
              <a:t> (</a:t>
            </a:r>
            <a:r>
              <a:rPr lang="en-GB" sz="1600" dirty="0" err="1"/>
              <a:t>ena</a:t>
            </a:r>
            <a:r>
              <a:rPr lang="en-GB" sz="1600" dirty="0"/>
              <a:t> </a:t>
            </a:r>
            <a:r>
              <a:rPr lang="en-GB" sz="1600" dirty="0" err="1"/>
              <a:t>polnilna</a:t>
            </a:r>
            <a:r>
              <a:rPr lang="en-GB" sz="1600" dirty="0"/>
              <a:t> </a:t>
            </a:r>
            <a:r>
              <a:rPr lang="en-GB" sz="1600" dirty="0" err="1"/>
              <a:t>postaja</a:t>
            </a:r>
            <a:r>
              <a:rPr lang="en-GB" sz="1600" dirty="0"/>
              <a:t>)</a:t>
            </a:r>
          </a:p>
          <a:p>
            <a:pPr fontAlgn="auto">
              <a:lnSpc>
                <a:spcPct val="100000"/>
              </a:lnSpc>
            </a:pPr>
            <a:r>
              <a:rPr lang="en-GB" sz="1600" dirty="0" err="1"/>
              <a:t>Najvišja</a:t>
            </a:r>
            <a:r>
              <a:rPr lang="en-GB" sz="1600" dirty="0"/>
              <a:t> </a:t>
            </a:r>
            <a:r>
              <a:rPr lang="en-GB" sz="1600" dirty="0" err="1"/>
              <a:t>možna</a:t>
            </a:r>
            <a:r>
              <a:rPr lang="en-GB" sz="1600" dirty="0"/>
              <a:t> </a:t>
            </a:r>
            <a:r>
              <a:rPr lang="en-GB" sz="1600" dirty="0" err="1"/>
              <a:t>višina</a:t>
            </a:r>
            <a:r>
              <a:rPr lang="en-GB" sz="1600" dirty="0"/>
              <a:t> </a:t>
            </a:r>
            <a:r>
              <a:rPr lang="en-GB" sz="1600" dirty="0" err="1"/>
              <a:t>subvencije</a:t>
            </a:r>
            <a:r>
              <a:rPr lang="en-GB" sz="1600" dirty="0"/>
              <a:t> = 1.000,00 EUR</a:t>
            </a:r>
          </a:p>
          <a:p>
            <a:pPr>
              <a:lnSpc>
                <a:spcPct val="100000"/>
              </a:lnSpc>
            </a:pPr>
            <a:r>
              <a:rPr lang="en-GB" sz="1600" dirty="0"/>
              <a:t>DDV </a:t>
            </a:r>
            <a:r>
              <a:rPr lang="sl-SI" sz="1600" dirty="0"/>
              <a:t>šteje za upravičen strošek</a:t>
            </a:r>
            <a:r>
              <a:rPr lang="en-GB" sz="1600" dirty="0"/>
              <a:t>  </a:t>
            </a:r>
            <a:br>
              <a:rPr lang="sl-SI" sz="1600" dirty="0"/>
            </a:br>
            <a:r>
              <a:rPr lang="sl-SI" sz="1600" dirty="0"/>
              <a:t> </a:t>
            </a:r>
          </a:p>
          <a:p>
            <a:pPr marL="0" indent="0" fontAlgn="auto">
              <a:lnSpc>
                <a:spcPct val="100000"/>
              </a:lnSpc>
              <a:buNone/>
            </a:pPr>
            <a:r>
              <a:rPr lang="en-GB" sz="1600" b="1" u="sng" dirty="0"/>
              <a:t>S</a:t>
            </a:r>
            <a:r>
              <a:rPr lang="sl-SI" sz="1600" b="1" u="sng" dirty="0"/>
              <a:t>klop B </a:t>
            </a:r>
            <a:endParaRPr lang="en-GB" sz="1600" b="1" u="sng" dirty="0"/>
          </a:p>
          <a:p>
            <a:pPr>
              <a:lnSpc>
                <a:spcPct val="100000"/>
              </a:lnSpc>
            </a:pPr>
            <a:r>
              <a:rPr lang="en-GB" sz="1600" dirty="0"/>
              <a:t>Za </a:t>
            </a:r>
            <a:r>
              <a:rPr lang="sl-SI" sz="1600" dirty="0"/>
              <a:t>nakup vsakega polnilnega mesta za posamezno vlogo znaša 60 % upravičenih stroškov nakupa polnilnega mesta in hkrati ne več kot 700,00 EUR.</a:t>
            </a:r>
          </a:p>
          <a:p>
            <a:pPr fontAlgn="auto">
              <a:lnSpc>
                <a:spcPct val="100000"/>
              </a:lnSpc>
            </a:pPr>
            <a:r>
              <a:rPr lang="en-GB" sz="1600" dirty="0"/>
              <a:t>Za </a:t>
            </a:r>
            <a:r>
              <a:rPr lang="sl-SI" sz="1600" dirty="0"/>
              <a:t>namestitev posameznega polnilnega mesta za posamezno vlogo znaša 50 % upravičenih stroškov namestitve polnilnega mesta in hkrati ne več kot 600,00 EUR.</a:t>
            </a:r>
            <a:endParaRPr lang="en-GB" sz="1600" dirty="0"/>
          </a:p>
          <a:p>
            <a:pPr fontAlgn="auto">
              <a:lnSpc>
                <a:spcPct val="100000"/>
              </a:lnSpc>
            </a:pPr>
            <a:r>
              <a:rPr lang="en-GB" sz="1600" dirty="0" err="1"/>
              <a:t>Neomejeno</a:t>
            </a:r>
            <a:r>
              <a:rPr lang="en-GB" sz="1600" dirty="0"/>
              <a:t> </a:t>
            </a:r>
            <a:r>
              <a:rPr lang="en-GB" sz="1600" dirty="0" err="1"/>
              <a:t>število</a:t>
            </a:r>
            <a:r>
              <a:rPr lang="en-GB" sz="1600" dirty="0"/>
              <a:t> </a:t>
            </a:r>
            <a:r>
              <a:rPr lang="en-GB" sz="1600" dirty="0" err="1"/>
              <a:t>polnilnih</a:t>
            </a:r>
            <a:r>
              <a:rPr lang="en-GB" sz="1600" dirty="0"/>
              <a:t> </a:t>
            </a:r>
            <a:r>
              <a:rPr lang="en-GB" sz="1600" dirty="0" err="1"/>
              <a:t>mest</a:t>
            </a:r>
            <a:endParaRPr lang="en-GB" sz="1600" dirty="0"/>
          </a:p>
          <a:p>
            <a:pPr>
              <a:lnSpc>
                <a:spcPct val="100000"/>
              </a:lnSpc>
            </a:pPr>
            <a:r>
              <a:rPr lang="sl-SI" sz="1600" dirty="0"/>
              <a:t>Najvišja možna višina</a:t>
            </a:r>
            <a:r>
              <a:rPr lang="en-GB" sz="1600" dirty="0"/>
              <a:t> </a:t>
            </a:r>
            <a:r>
              <a:rPr lang="en-GB" sz="1600" dirty="0" err="1"/>
              <a:t>subvencije</a:t>
            </a:r>
            <a:r>
              <a:rPr lang="en-GB" sz="1600" dirty="0"/>
              <a:t> = 7.800,00 EUR</a:t>
            </a:r>
          </a:p>
          <a:p>
            <a:endParaRPr lang="sl-SI" sz="800" dirty="0"/>
          </a:p>
          <a:p>
            <a:pPr algn="l" fontAlgn="auto"/>
            <a:endParaRPr lang="sl-SI" sz="800" b="0" i="0" dirty="0">
              <a:solidFill>
                <a:srgbClr val="000000"/>
              </a:solidFill>
              <a:effectLst/>
              <a:latin typeface="FigtreeLight"/>
            </a:endParaRPr>
          </a:p>
          <a:p>
            <a:pPr algn="l" fontAlgn="auto">
              <a:buFont typeface="Arial" panose="020B0604020202020204" pitchFamily="34" charset="0"/>
              <a:buChar char="•"/>
            </a:pPr>
            <a:endParaRPr lang="sl-SI" sz="1000" b="0" i="0" dirty="0">
              <a:solidFill>
                <a:srgbClr val="000000"/>
              </a:solidFill>
              <a:effectLst/>
              <a:latin typeface="unset"/>
            </a:endParaRPr>
          </a:p>
          <a:p>
            <a:endParaRPr lang="sl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2AB039-C9A5-6F8D-40D1-7A9D68143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7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D97E2-E16C-4872-D65C-51CC96FDC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Subvencije za nakup električnih polnilnih mest za EV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1661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826ED-97B0-84B7-7A7C-DF26D1079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sl-SI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D4E7A-EFD7-3A8E-6E89-6AB0BDBFD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 err="1"/>
              <a:t>Pogoji</a:t>
            </a:r>
            <a:endParaRPr lang="en-GB" u="sng" dirty="0"/>
          </a:p>
          <a:p>
            <a:endParaRPr lang="en-GB" sz="1600" dirty="0"/>
          </a:p>
          <a:p>
            <a:r>
              <a:rPr lang="en-GB" sz="1600" dirty="0"/>
              <a:t>Za d</a:t>
            </a:r>
            <a:r>
              <a:rPr lang="sl-SI" sz="1600" dirty="0"/>
              <a:t>atum izvedbe naložbe </a:t>
            </a:r>
            <a:r>
              <a:rPr lang="en-GB" sz="1600" dirty="0"/>
              <a:t>= </a:t>
            </a:r>
            <a:r>
              <a:rPr lang="sl-SI" sz="1600" dirty="0"/>
              <a:t>datum priklopa polnilne postaje na omrežje</a:t>
            </a:r>
            <a:endParaRPr lang="en-GB" sz="1600" dirty="0"/>
          </a:p>
          <a:p>
            <a:r>
              <a:rPr lang="en-GB" sz="1600" dirty="0" err="1"/>
              <a:t>Namestitev</a:t>
            </a:r>
            <a:r>
              <a:rPr lang="en-GB" sz="1600" dirty="0"/>
              <a:t> </a:t>
            </a:r>
            <a:r>
              <a:rPr lang="en-GB" sz="1600" dirty="0" err="1"/>
              <a:t>polnilnega</a:t>
            </a:r>
            <a:r>
              <a:rPr lang="en-GB" sz="1600" dirty="0"/>
              <a:t> </a:t>
            </a:r>
            <a:r>
              <a:rPr lang="en-GB" sz="1600" dirty="0" err="1"/>
              <a:t>mesta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stalnem</a:t>
            </a:r>
            <a:r>
              <a:rPr lang="en-GB" sz="1600" dirty="0"/>
              <a:t> </a:t>
            </a:r>
            <a:r>
              <a:rPr lang="en-GB" sz="1600" dirty="0" err="1"/>
              <a:t>pribivališču</a:t>
            </a:r>
            <a:r>
              <a:rPr lang="en-GB" sz="1600" dirty="0"/>
              <a:t> (</a:t>
            </a:r>
            <a:r>
              <a:rPr lang="en-GB" sz="1600" dirty="0" err="1"/>
              <a:t>sklop</a:t>
            </a:r>
            <a:r>
              <a:rPr lang="en-GB" sz="1600" dirty="0"/>
              <a:t> a) </a:t>
            </a:r>
            <a:r>
              <a:rPr lang="en-GB" sz="1600" dirty="0" err="1"/>
              <a:t>ter</a:t>
            </a:r>
            <a:r>
              <a:rPr lang="en-GB" sz="1600" dirty="0"/>
              <a:t> l</a:t>
            </a:r>
            <a:r>
              <a:rPr lang="sl-SI" sz="1600" dirty="0"/>
              <a:t>okacij</a:t>
            </a:r>
            <a:r>
              <a:rPr lang="en-GB" sz="1600" dirty="0"/>
              <a:t>a</a:t>
            </a:r>
            <a:r>
              <a:rPr lang="sl-SI" sz="1600" dirty="0"/>
              <a:t> matičnega podjetja ali podružnice vlagatelja</a:t>
            </a:r>
            <a:r>
              <a:rPr lang="en-GB" sz="1600" dirty="0"/>
              <a:t> (</a:t>
            </a:r>
            <a:r>
              <a:rPr lang="en-GB" sz="1600" dirty="0" err="1"/>
              <a:t>sklop</a:t>
            </a:r>
            <a:r>
              <a:rPr lang="en-GB" sz="1600" dirty="0"/>
              <a:t> b) - l</a:t>
            </a:r>
            <a:r>
              <a:rPr lang="sl-SI" sz="1600" dirty="0"/>
              <a:t>astništvo lokacije ni pogoj </a:t>
            </a:r>
            <a:r>
              <a:rPr lang="en-GB" sz="1600" dirty="0"/>
              <a:t> </a:t>
            </a:r>
          </a:p>
          <a:p>
            <a:r>
              <a:rPr lang="en-GB" sz="1600" dirty="0" err="1"/>
              <a:t>Oddaja</a:t>
            </a:r>
            <a:r>
              <a:rPr lang="en-GB" sz="1600" dirty="0"/>
              <a:t> v</a:t>
            </a:r>
            <a:r>
              <a:rPr lang="sl-SI" sz="1600" dirty="0"/>
              <a:t>log</a:t>
            </a:r>
            <a:r>
              <a:rPr lang="en-GB" sz="1600" dirty="0"/>
              <a:t>e</a:t>
            </a:r>
            <a:r>
              <a:rPr lang="sl-SI" sz="1600" dirty="0"/>
              <a:t> po plačilu vseh </a:t>
            </a:r>
            <a:r>
              <a:rPr lang="en-GB" sz="1600" dirty="0" err="1"/>
              <a:t>obveznosti</a:t>
            </a:r>
            <a:r>
              <a:rPr lang="en-GB" sz="1600" dirty="0"/>
              <a:t> (</a:t>
            </a:r>
            <a:r>
              <a:rPr lang="sl-SI" sz="1600" dirty="0"/>
              <a:t>obrokov</a:t>
            </a:r>
            <a:r>
              <a:rPr lang="en-GB" sz="1600" dirty="0"/>
              <a:t>)</a:t>
            </a:r>
            <a:endParaRPr lang="sl-SI" sz="1600" dirty="0"/>
          </a:p>
          <a:p>
            <a:r>
              <a:rPr lang="en-GB" sz="1600" dirty="0"/>
              <a:t>D</a:t>
            </a:r>
            <a:r>
              <a:rPr lang="sl-SI" sz="1600" dirty="0"/>
              <a:t>atum nastanka stroška </a:t>
            </a:r>
            <a:r>
              <a:rPr lang="en-GB" sz="1600" dirty="0"/>
              <a:t>= </a:t>
            </a:r>
            <a:r>
              <a:rPr lang="sl-SI" sz="1600" dirty="0"/>
              <a:t>datum opravljene storitve, naveden na računu</a:t>
            </a:r>
          </a:p>
          <a:p>
            <a:r>
              <a:rPr lang="sl-SI" sz="1600" dirty="0"/>
              <a:t>Lastništvo in obvezen rok delovanja naložbe </a:t>
            </a:r>
            <a:r>
              <a:rPr lang="en-GB" sz="1600" dirty="0"/>
              <a:t>- </a:t>
            </a:r>
            <a:r>
              <a:rPr lang="sl-SI" sz="1600" dirty="0"/>
              <a:t>najmanj 5 let po vzpostavitvi polnilne postaje</a:t>
            </a:r>
          </a:p>
          <a:p>
            <a:r>
              <a:rPr lang="sl-SI" sz="1600" dirty="0"/>
              <a:t>Med tem časom </a:t>
            </a:r>
            <a:r>
              <a:rPr lang="en-GB" sz="1600" dirty="0"/>
              <a:t>- </a:t>
            </a:r>
            <a:r>
              <a:rPr lang="sl-SI" sz="1600" dirty="0"/>
              <a:t>zagotovljen servis</a:t>
            </a:r>
            <a:endParaRPr lang="en-GB" sz="1600" dirty="0"/>
          </a:p>
          <a:p>
            <a:r>
              <a:rPr lang="en-GB" sz="1600" dirty="0" err="1"/>
              <a:t>Izvedba</a:t>
            </a:r>
            <a:r>
              <a:rPr lang="en-GB" sz="1600" dirty="0"/>
              <a:t> </a:t>
            </a:r>
            <a:r>
              <a:rPr lang="en-GB" sz="1600" dirty="0" err="1"/>
              <a:t>polnilne</a:t>
            </a:r>
            <a:r>
              <a:rPr lang="en-GB" sz="1600" dirty="0"/>
              <a:t> </a:t>
            </a:r>
            <a:r>
              <a:rPr lang="en-GB" sz="1600" dirty="0" err="1"/>
              <a:t>postaje</a:t>
            </a:r>
            <a:r>
              <a:rPr lang="en-GB" sz="1600" dirty="0"/>
              <a:t>: </a:t>
            </a:r>
            <a:r>
              <a:rPr lang="en-GB" sz="1600" dirty="0" err="1"/>
              <a:t>samostoječa</a:t>
            </a:r>
            <a:r>
              <a:rPr lang="en-GB" sz="1600" dirty="0"/>
              <a:t>,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stebričku</a:t>
            </a:r>
            <a:r>
              <a:rPr lang="en-GB" sz="1600" dirty="0"/>
              <a:t>, </a:t>
            </a:r>
            <a:r>
              <a:rPr lang="en-GB" sz="1600" dirty="0" err="1"/>
              <a:t>stenska</a:t>
            </a:r>
            <a:r>
              <a:rPr lang="en-GB" sz="1600" dirty="0"/>
              <a:t> </a:t>
            </a:r>
            <a:r>
              <a:rPr lang="en-GB" sz="1600" dirty="0" err="1"/>
              <a:t>izvedba</a:t>
            </a:r>
            <a:r>
              <a:rPr lang="en-GB" sz="1600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F991C-DBF1-6A0D-C582-2B3AF4FAD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F533C-FE69-4F90-A95D-C89FFAC71A48}" type="slidenum">
              <a:rPr lang="sl-SI" smtClean="0"/>
              <a:t>8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A4A8F-6897-25EE-6A64-314EAB83E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Subvencije za nakup električnih polnilnih mest za EV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33628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59E2A-AC93-1C5D-90ED-D685476FB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8384"/>
            <a:ext cx="10515600" cy="782304"/>
          </a:xfrm>
        </p:spPr>
        <p:txBody>
          <a:bodyPr>
            <a:normAutofit/>
          </a:bodyPr>
          <a:lstStyle/>
          <a:p>
            <a:r>
              <a:rPr lang="en-GB" sz="2600" u="sng" dirty="0" err="1">
                <a:latin typeface="+mn-lt"/>
                <a:ea typeface="+mn-ea"/>
                <a:cs typeface="+mn-cs"/>
              </a:rPr>
              <a:t>Upravičeni</a:t>
            </a:r>
            <a:r>
              <a:rPr lang="en-GB" sz="2600" u="sng" dirty="0">
                <a:latin typeface="+mn-lt"/>
                <a:ea typeface="+mn-ea"/>
                <a:cs typeface="+mn-cs"/>
              </a:rPr>
              <a:t> </a:t>
            </a:r>
            <a:r>
              <a:rPr lang="en-GB" sz="2600" u="sng" dirty="0" err="1">
                <a:latin typeface="+mn-lt"/>
                <a:ea typeface="+mn-ea"/>
                <a:cs typeface="+mn-cs"/>
              </a:rPr>
              <a:t>stroški</a:t>
            </a:r>
            <a:r>
              <a:rPr lang="en-GB" sz="2600" u="sng" dirty="0">
                <a:latin typeface="+mn-lt"/>
                <a:ea typeface="+mn-ea"/>
                <a:cs typeface="+mn-cs"/>
              </a:rPr>
              <a:t> in </a:t>
            </a:r>
            <a:r>
              <a:rPr lang="en-GB" sz="2600" u="sng" dirty="0" err="1">
                <a:latin typeface="+mn-lt"/>
                <a:ea typeface="+mn-ea"/>
                <a:cs typeface="+mn-cs"/>
              </a:rPr>
              <a:t>dodatni</a:t>
            </a:r>
            <a:r>
              <a:rPr lang="en-GB" sz="2600" u="sng" dirty="0">
                <a:latin typeface="+mn-lt"/>
                <a:ea typeface="+mn-ea"/>
                <a:cs typeface="+mn-cs"/>
              </a:rPr>
              <a:t> </a:t>
            </a:r>
            <a:r>
              <a:rPr lang="en-GB" sz="2600" u="sng" dirty="0" err="1">
                <a:latin typeface="+mn-lt"/>
                <a:ea typeface="+mn-ea"/>
                <a:cs typeface="+mn-cs"/>
              </a:rPr>
              <a:t>pogoji</a:t>
            </a:r>
            <a:endParaRPr lang="sl-SI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35889-4E3B-C871-9805-834DD87AB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3495"/>
            <a:ext cx="9370595" cy="4083467"/>
          </a:xfrm>
        </p:spPr>
        <p:txBody>
          <a:bodyPr>
            <a:normAutofit/>
          </a:bodyPr>
          <a:lstStyle/>
          <a:p>
            <a:r>
              <a:rPr lang="en-GB" sz="2000" b="1" dirty="0" err="1"/>
              <a:t>Vsi</a:t>
            </a:r>
            <a:r>
              <a:rPr lang="en-GB" sz="2000" b="1" dirty="0"/>
              <a:t> </a:t>
            </a:r>
            <a:r>
              <a:rPr lang="en-GB" sz="2000" b="1" dirty="0" err="1"/>
              <a:t>stroški</a:t>
            </a:r>
            <a:r>
              <a:rPr lang="en-GB" sz="2000" b="1" dirty="0"/>
              <a:t> </a:t>
            </a:r>
            <a:r>
              <a:rPr lang="en-GB" sz="2000" b="1" dirty="0" err="1"/>
              <a:t>nakupa</a:t>
            </a:r>
            <a:r>
              <a:rPr lang="en-GB" sz="2000" b="1" dirty="0"/>
              <a:t> </a:t>
            </a:r>
            <a:r>
              <a:rPr lang="en-GB" sz="2000" b="1" dirty="0" err="1"/>
              <a:t>polnilne</a:t>
            </a:r>
            <a:r>
              <a:rPr lang="en-GB" sz="2000" b="1" dirty="0"/>
              <a:t> </a:t>
            </a:r>
            <a:r>
              <a:rPr lang="en-GB" sz="2000" b="1" dirty="0" err="1"/>
              <a:t>postaje</a:t>
            </a:r>
            <a:r>
              <a:rPr lang="en-GB" sz="2000" b="1" dirty="0"/>
              <a:t> </a:t>
            </a:r>
            <a:r>
              <a:rPr lang="en-GB" sz="2000" dirty="0"/>
              <a:t>z </a:t>
            </a:r>
            <a:r>
              <a:rPr lang="en-GB" sz="2000" dirty="0" err="1"/>
              <a:t>enim</a:t>
            </a:r>
            <a:r>
              <a:rPr lang="en-GB" sz="2000" dirty="0"/>
              <a:t> </a:t>
            </a:r>
            <a:r>
              <a:rPr lang="en-GB" sz="2000" dirty="0" err="1"/>
              <a:t>polnilnim</a:t>
            </a:r>
            <a:r>
              <a:rPr lang="en-GB" sz="2000" dirty="0"/>
              <a:t> </a:t>
            </a:r>
            <a:r>
              <a:rPr lang="en-GB" sz="2000" dirty="0" err="1"/>
              <a:t>mestom</a:t>
            </a:r>
            <a:r>
              <a:rPr lang="en-GB" sz="2000" dirty="0"/>
              <a:t> (z </a:t>
            </a:r>
            <a:r>
              <a:rPr lang="en-GB" sz="2000" dirty="0" err="1"/>
              <a:t>vsem</a:t>
            </a:r>
            <a:r>
              <a:rPr lang="en-GB" sz="2000" dirty="0"/>
              <a:t> </a:t>
            </a:r>
            <a:r>
              <a:rPr lang="en-GB" sz="2000" dirty="0" err="1"/>
              <a:t>priborom</a:t>
            </a:r>
            <a:r>
              <a:rPr lang="en-GB" sz="2000" dirty="0"/>
              <a:t>, ki se </a:t>
            </a:r>
            <a:r>
              <a:rPr lang="en-GB" sz="2000" dirty="0" err="1"/>
              <a:t>običajno</a:t>
            </a:r>
            <a:r>
              <a:rPr lang="en-GB" sz="2000" dirty="0"/>
              <a:t> </a:t>
            </a:r>
            <a:r>
              <a:rPr lang="en-GB" sz="2000" dirty="0" err="1"/>
              <a:t>prodaja</a:t>
            </a:r>
            <a:r>
              <a:rPr lang="en-GB" sz="2000" dirty="0"/>
              <a:t> </a:t>
            </a:r>
            <a:r>
              <a:rPr lang="en-GB" sz="2000" dirty="0" err="1"/>
              <a:t>skupaj</a:t>
            </a:r>
            <a:r>
              <a:rPr lang="en-GB" sz="2000" dirty="0"/>
              <a:t> s </a:t>
            </a:r>
            <a:r>
              <a:rPr lang="en-GB" sz="2000" dirty="0" err="1"/>
              <a:t>polnilno</a:t>
            </a:r>
            <a:r>
              <a:rPr lang="en-GB" sz="2000" dirty="0"/>
              <a:t> </a:t>
            </a:r>
            <a:r>
              <a:rPr lang="en-GB" sz="2000" dirty="0" err="1"/>
              <a:t>postajo</a:t>
            </a:r>
            <a:r>
              <a:rPr lang="en-GB" sz="2000" dirty="0"/>
              <a:t>)</a:t>
            </a:r>
          </a:p>
          <a:p>
            <a:r>
              <a:rPr lang="en-GB" sz="2000" b="1" dirty="0" err="1"/>
              <a:t>Vsi</a:t>
            </a:r>
            <a:r>
              <a:rPr lang="en-GB" sz="2000" b="1" dirty="0"/>
              <a:t> </a:t>
            </a:r>
            <a:r>
              <a:rPr lang="en-GB" sz="2000" b="1" dirty="0" err="1"/>
              <a:t>stroški</a:t>
            </a:r>
            <a:r>
              <a:rPr lang="en-GB" sz="2000" b="1" dirty="0"/>
              <a:t> </a:t>
            </a:r>
            <a:r>
              <a:rPr lang="en-GB" sz="2000" b="1" dirty="0" err="1"/>
              <a:t>namestitve</a:t>
            </a:r>
            <a:r>
              <a:rPr lang="en-GB" sz="2000" b="1" dirty="0"/>
              <a:t> </a:t>
            </a:r>
            <a:r>
              <a:rPr lang="en-GB" sz="2000" b="1" dirty="0" err="1"/>
              <a:t>polnilne</a:t>
            </a:r>
            <a:r>
              <a:rPr lang="en-GB" sz="2000" b="1" dirty="0"/>
              <a:t> </a:t>
            </a:r>
            <a:r>
              <a:rPr lang="en-GB" sz="2000" b="1" dirty="0" err="1"/>
              <a:t>postaje</a:t>
            </a:r>
            <a:r>
              <a:rPr lang="en-GB" sz="2000" dirty="0"/>
              <a:t>; </a:t>
            </a:r>
            <a:r>
              <a:rPr lang="en-GB" sz="2000" dirty="0" err="1"/>
              <a:t>načrtovanje</a:t>
            </a:r>
            <a:r>
              <a:rPr lang="en-GB" sz="2000" dirty="0"/>
              <a:t>, </a:t>
            </a:r>
            <a:r>
              <a:rPr lang="en-GB" sz="2000" dirty="0" err="1"/>
              <a:t>gradbena</a:t>
            </a:r>
            <a:r>
              <a:rPr lang="en-GB" sz="2000" dirty="0"/>
              <a:t> in </a:t>
            </a:r>
            <a:r>
              <a:rPr lang="en-GB" sz="2000" dirty="0" err="1"/>
              <a:t>inštalacijska</a:t>
            </a:r>
            <a:r>
              <a:rPr lang="en-GB" sz="2000" dirty="0"/>
              <a:t> dela, </a:t>
            </a:r>
            <a:r>
              <a:rPr lang="en-GB" sz="2000" dirty="0" err="1"/>
              <a:t>nadgradnja</a:t>
            </a:r>
            <a:r>
              <a:rPr lang="en-GB" sz="2000" dirty="0"/>
              <a:t> el. </a:t>
            </a:r>
            <a:r>
              <a:rPr lang="en-GB" sz="2000" dirty="0" err="1"/>
              <a:t>omrežja</a:t>
            </a:r>
            <a:r>
              <a:rPr lang="en-GB" sz="2000" dirty="0"/>
              <a:t>, </a:t>
            </a:r>
            <a:r>
              <a:rPr lang="en-GB" sz="2000" dirty="0" err="1"/>
              <a:t>konfiguracija</a:t>
            </a:r>
            <a:r>
              <a:rPr lang="en-GB" sz="2000" dirty="0"/>
              <a:t> </a:t>
            </a:r>
            <a:r>
              <a:rPr lang="en-GB" sz="2000" dirty="0" err="1"/>
              <a:t>programske</a:t>
            </a:r>
            <a:r>
              <a:rPr lang="en-GB" sz="2000" dirty="0"/>
              <a:t> </a:t>
            </a:r>
            <a:r>
              <a:rPr lang="en-GB" sz="2000" dirty="0" err="1"/>
              <a:t>opreme</a:t>
            </a:r>
            <a:r>
              <a:rPr lang="en-GB" sz="2000" dirty="0"/>
              <a:t>, </a:t>
            </a:r>
            <a:r>
              <a:rPr lang="en-GB" sz="2000" dirty="0" err="1"/>
              <a:t>nakup</a:t>
            </a:r>
            <a:r>
              <a:rPr lang="en-GB" sz="2000" dirty="0"/>
              <a:t> </a:t>
            </a:r>
            <a:r>
              <a:rPr lang="en-GB" sz="2000" dirty="0" err="1"/>
              <a:t>druge</a:t>
            </a:r>
            <a:r>
              <a:rPr lang="en-GB" sz="2000" dirty="0"/>
              <a:t> </a:t>
            </a:r>
            <a:r>
              <a:rPr lang="en-GB" sz="2000" dirty="0" err="1"/>
              <a:t>opreme</a:t>
            </a:r>
            <a:r>
              <a:rPr lang="en-GB" sz="2000" dirty="0"/>
              <a:t> – DLM, </a:t>
            </a:r>
            <a:r>
              <a:rPr lang="en-GB" sz="2000" dirty="0" err="1"/>
              <a:t>števci</a:t>
            </a:r>
            <a:r>
              <a:rPr lang="en-GB" sz="2000" dirty="0"/>
              <a:t>, </a:t>
            </a:r>
            <a:r>
              <a:rPr lang="en-GB" sz="2000" dirty="0" err="1"/>
              <a:t>stikala</a:t>
            </a:r>
            <a:r>
              <a:rPr lang="en-GB" sz="2000" dirty="0"/>
              <a:t>, </a:t>
            </a:r>
            <a:r>
              <a:rPr lang="en-GB" sz="2000" dirty="0" err="1"/>
              <a:t>zaščite</a:t>
            </a:r>
            <a:r>
              <a:rPr lang="en-GB" sz="2000" dirty="0"/>
              <a:t>, </a:t>
            </a:r>
            <a:r>
              <a:rPr lang="en-GB" sz="2000" dirty="0" err="1"/>
              <a:t>kabli</a:t>
            </a:r>
            <a:r>
              <a:rPr lang="en-GB" sz="2000" dirty="0"/>
              <a:t>,..</a:t>
            </a:r>
          </a:p>
          <a:p>
            <a:r>
              <a:rPr lang="en-GB" sz="2000" dirty="0" err="1"/>
              <a:t>Namestitev</a:t>
            </a:r>
            <a:r>
              <a:rPr lang="en-GB" sz="2000" dirty="0"/>
              <a:t> - </a:t>
            </a:r>
            <a:r>
              <a:rPr lang="en-GB" sz="2000" dirty="0" err="1"/>
              <a:t>izvesti</a:t>
            </a:r>
            <a:r>
              <a:rPr lang="en-GB" sz="2000" dirty="0"/>
              <a:t> </a:t>
            </a:r>
            <a:r>
              <a:rPr lang="en-GB" sz="2000" dirty="0" err="1"/>
              <a:t>usposobljen</a:t>
            </a:r>
            <a:r>
              <a:rPr lang="en-GB" sz="2000" dirty="0"/>
              <a:t> </a:t>
            </a:r>
            <a:r>
              <a:rPr lang="en-GB" sz="2000" dirty="0" err="1"/>
              <a:t>izvajalec</a:t>
            </a:r>
            <a:r>
              <a:rPr lang="en-GB" sz="2000" dirty="0"/>
              <a:t> za </a:t>
            </a:r>
            <a:r>
              <a:rPr lang="en-GB" sz="2000" dirty="0" err="1"/>
              <a:t>vgradnjo</a:t>
            </a:r>
            <a:endParaRPr lang="en-GB" sz="2000" dirty="0"/>
          </a:p>
          <a:p>
            <a:r>
              <a:rPr lang="en-GB" sz="2000" dirty="0" err="1"/>
              <a:t>Zapisnik</a:t>
            </a:r>
            <a:r>
              <a:rPr lang="en-GB" sz="2000" dirty="0"/>
              <a:t> o </a:t>
            </a:r>
            <a:r>
              <a:rPr lang="en-GB" sz="2000" dirty="0" err="1"/>
              <a:t>prvem</a:t>
            </a:r>
            <a:r>
              <a:rPr lang="en-GB" sz="2000" dirty="0"/>
              <a:t> </a:t>
            </a:r>
            <a:r>
              <a:rPr lang="en-GB" sz="2000" dirty="0" err="1"/>
              <a:t>preverjanju</a:t>
            </a:r>
            <a:r>
              <a:rPr lang="en-GB" sz="2000" dirty="0"/>
              <a:t> - </a:t>
            </a:r>
            <a:r>
              <a:rPr lang="en-GB" sz="2000" dirty="0" err="1"/>
              <a:t>podpisan</a:t>
            </a:r>
            <a:r>
              <a:rPr lang="en-GB" sz="2000" dirty="0"/>
              <a:t> s </a:t>
            </a:r>
            <a:r>
              <a:rPr lang="en-GB" sz="2000" dirty="0" err="1"/>
              <a:t>strani</a:t>
            </a:r>
            <a:r>
              <a:rPr lang="en-GB" sz="2000" dirty="0"/>
              <a:t> </a:t>
            </a:r>
            <a:r>
              <a:rPr lang="en-GB" sz="2000" dirty="0" err="1"/>
              <a:t>osebe</a:t>
            </a:r>
            <a:r>
              <a:rPr lang="en-GB" sz="2000" dirty="0"/>
              <a:t> s </a:t>
            </a:r>
            <a:r>
              <a:rPr lang="en-GB" sz="2000" dirty="0" err="1"/>
              <a:t>pridobljeno</a:t>
            </a:r>
            <a:r>
              <a:rPr lang="en-GB" sz="2000" dirty="0"/>
              <a:t> </a:t>
            </a:r>
            <a:r>
              <a:rPr lang="en-GB" sz="2000" dirty="0" err="1"/>
              <a:t>nacionalno</a:t>
            </a:r>
            <a:r>
              <a:rPr lang="en-GB" sz="2000" dirty="0"/>
              <a:t> </a:t>
            </a:r>
            <a:r>
              <a:rPr lang="en-GB" sz="2000" dirty="0" err="1"/>
              <a:t>poklicno</a:t>
            </a:r>
            <a:r>
              <a:rPr lang="en-GB" sz="2000" dirty="0"/>
              <a:t> </a:t>
            </a:r>
            <a:r>
              <a:rPr lang="en-GB" sz="2000" dirty="0" err="1"/>
              <a:t>klasifikacijo</a:t>
            </a:r>
            <a:r>
              <a:rPr lang="en-GB" sz="2000" dirty="0"/>
              <a:t> (NPK)</a:t>
            </a:r>
            <a:endParaRPr lang="sl-SI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F0470-1A68-3194-3A45-772E624DE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3677-2DCD-48E2-93A6-FAFF12AFA89D}" type="slidenum">
              <a:rPr lang="sl-SI" smtClean="0"/>
              <a:t>9</a:t>
            </a:fld>
            <a:endParaRPr lang="sl-SI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0E0D4FD-BF44-682E-3D0E-53848D621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Subvencije za nakup električnih polnilnih mest za EV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79257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DC0EEFCDBDA4AAF00666F07BC87FC" ma:contentTypeVersion="1" ma:contentTypeDescription="Create a new document." ma:contentTypeScope="" ma:versionID="b35d176f703e0ec3fd458375a1ec96d9">
  <xsd:schema xmlns:xsd="http://www.w3.org/2001/XMLSchema" xmlns:xs="http://www.w3.org/2001/XMLSchema" xmlns:p="http://schemas.microsoft.com/office/2006/metadata/properties" xmlns:ns2="e59f918f-0f86-4ad2-9273-6ec6592addeb" targetNamespace="http://schemas.microsoft.com/office/2006/metadata/properties" ma:root="true" ma:fieldsID="4ff53c172e2497ef0d9883efe046ebad" ns2:_="">
    <xsd:import namespace="e59f918f-0f86-4ad2-9273-6ec6592adde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Odhodna_x0020_pošta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9f918f-0f86-4ad2-9273-6ec6592adde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Odhodna_x0020_pošta" ma:index="11" nillable="true" ma:displayName="Odhodna pošta" ma:default="0" ma:internalName="Odhodna_x0020_po_x0161_ta">
      <xsd:simpleType>
        <xsd:restriction base="dms:Boolean"/>
      </xsd:simpleType>
    </xsd:element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dhodna_x0020_pošta xmlns="e59f918f-0f86-4ad2-9273-6ec6592addeb">false</Odhodna_x0020_pošta>
    <_dlc_DocId xmlns="e59f918f-0f86-4ad2-9273-6ec6592addeb">IZHOD-960-50</_dlc_DocId>
    <_dlc_DocIdUrl xmlns="e59f918f-0f86-4ad2-9273-6ec6592addeb">
      <Url>https://eis.borzen.local/SOJ/_layouts/15/DocIdRedir.aspx?ID=IZHOD-960-50</Url>
      <Description>IZHOD-960-50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F8C02D5-7CA2-44F8-899D-8579C100F6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9f918f-0f86-4ad2-9273-6ec6592add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E7AAD2-1827-4B0A-839D-CE4CFA12A555}">
  <ds:schemaRefs>
    <ds:schemaRef ds:uri="http://purl.org/dc/elements/1.1/"/>
    <ds:schemaRef ds:uri="http://purl.org/dc/terms/"/>
    <ds:schemaRef ds:uri="http://schemas.microsoft.com/office/2006/documentManagement/types"/>
    <ds:schemaRef ds:uri="e59f918f-0f86-4ad2-9273-6ec6592addeb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C4483C1-5EDF-4F2C-98F6-0F557512A41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FEF58FB-1ABA-4A5A-B613-98B24056766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793</Words>
  <Application>Microsoft Office PowerPoint</Application>
  <PresentationFormat>Widescreen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FigtreeLight</vt:lpstr>
      <vt:lpstr>unset</vt:lpstr>
      <vt:lpstr>Office Theme</vt:lpstr>
      <vt:lpstr>Custom Design</vt:lpstr>
      <vt:lpstr>1_Custom Design</vt:lpstr>
      <vt:lpstr>2_Custom Design</vt:lpstr>
      <vt:lpstr>Podpore za mobilnost</vt:lpstr>
      <vt:lpstr>Trenutni odprti javni pozivi</vt:lpstr>
      <vt:lpstr> Subvencije za nakup električnih vozil – Pravne osebe  </vt:lpstr>
      <vt:lpstr>Višine spodbud</vt:lpstr>
      <vt:lpstr>Pogoji</vt:lpstr>
      <vt:lpstr>Subvencije za nakup električnih polnilnih mest za EV</vt:lpstr>
      <vt:lpstr>Višina spodbud </vt:lpstr>
      <vt:lpstr>PowerPoint Presentation</vt:lpstr>
      <vt:lpstr>Upravičeni stroški in dodatni pogoji</vt:lpstr>
      <vt:lpstr>Oddaja vlog</vt:lpstr>
      <vt:lpstr> Hvala za vašo pozornost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Neža Rozman</dc:creator>
  <cp:lastModifiedBy>Metka Berra</cp:lastModifiedBy>
  <cp:revision>5</cp:revision>
  <dcterms:created xsi:type="dcterms:W3CDTF">2021-12-15T09:57:54Z</dcterms:created>
  <dcterms:modified xsi:type="dcterms:W3CDTF">2025-05-21T06:49:54Z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0x010100B0BDC0EEFCDBDA4AAF00666F07BC87FC</vt:lpwstr>
  </property>
  <property fmtid="{D5CDD505-2E9C-101B-9397-08002B2CF9AE}" pid="3" name="_dlc_DocIdItemGuid">
    <vt:lpwstr>d5a27f5d-94ef-4401-bfdb-249941fe3d1d</vt:lpwstr>
  </property>
</Properties>
</file>